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151" dt="2023-06-28T16:26:48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624" b="1662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693511"/>
            <a:ext cx="8229600" cy="4855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1"/>
              </a:lnSpc>
            </a:pPr>
            <a:r>
              <a:rPr lang="en-US" sz="3199" dirty="0">
                <a:solidFill>
                  <a:srgbClr val="FFFFFF"/>
                </a:solidFill>
                <a:latin typeface="Raleway Bold"/>
              </a:rPr>
              <a:t>A. The rusty nail weighs the same as when it was new.</a:t>
            </a:r>
          </a:p>
          <a:p>
            <a:pPr>
              <a:lnSpc>
                <a:spcPts val="4831"/>
              </a:lnSpc>
            </a:pPr>
            <a:endParaRPr lang="en-US" sz="3199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4831"/>
              </a:lnSpc>
            </a:pPr>
            <a:r>
              <a:rPr lang="en-US" sz="3199" dirty="0" err="1">
                <a:solidFill>
                  <a:srgbClr val="FFFFFF"/>
                </a:solidFill>
                <a:latin typeface="Raleway Bold"/>
              </a:rPr>
              <a:t>B.The</a:t>
            </a:r>
            <a:r>
              <a:rPr lang="en-US" sz="3199" dirty="0">
                <a:solidFill>
                  <a:srgbClr val="FFFFFF"/>
                </a:solidFill>
                <a:latin typeface="Raleway Bold"/>
              </a:rPr>
              <a:t> rusty nail weighs more than when it was new</a:t>
            </a:r>
          </a:p>
          <a:p>
            <a:pPr>
              <a:lnSpc>
                <a:spcPts val="4831"/>
              </a:lnSpc>
            </a:pPr>
            <a:endParaRPr lang="en-US" sz="3199">
              <a:solidFill>
                <a:srgbClr val="FFFFFF"/>
              </a:solidFill>
              <a:latin typeface="Raleway Bold"/>
            </a:endParaRPr>
          </a:p>
          <a:p>
            <a:pPr>
              <a:lnSpc>
                <a:spcPts val="4831"/>
              </a:lnSpc>
            </a:pPr>
            <a:r>
              <a:rPr lang="en-US" sz="3199" dirty="0" err="1">
                <a:solidFill>
                  <a:srgbClr val="FFFFFF"/>
                </a:solidFill>
                <a:latin typeface="Raleway Bold"/>
              </a:rPr>
              <a:t>C.The</a:t>
            </a:r>
            <a:r>
              <a:rPr lang="en-US" sz="3199" dirty="0">
                <a:solidFill>
                  <a:srgbClr val="FFFFFF"/>
                </a:solidFill>
                <a:latin typeface="Raleway Bold"/>
              </a:rPr>
              <a:t> rusty nail weighs less than when it was new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2856" y="48802"/>
            <a:ext cx="9396226" cy="226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FFFFFF"/>
                </a:solidFill>
                <a:latin typeface="Raleway Bold"/>
              </a:rPr>
              <a:t>How does the weight of a new nail compare to the weight of the same nail after it rusts?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17</cp:revision>
  <dcterms:created xsi:type="dcterms:W3CDTF">2006-08-16T00:00:00Z</dcterms:created>
  <dcterms:modified xsi:type="dcterms:W3CDTF">2023-06-28T16:27:01Z</dcterms:modified>
  <dc:identifier>DAFfQ1ufupU</dc:identifier>
</cp:coreProperties>
</file>