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E0A8-0B4E-E0F5-4523-8F5864231CA5}" v="123" dt="2023-06-28T16:24:32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87" r="16687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84369" y="143315"/>
            <a:ext cx="9518262" cy="230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4"/>
              </a:lnSpc>
            </a:pPr>
            <a:r>
              <a:rPr lang="en-US" sz="6602" dirty="0">
                <a:solidFill>
                  <a:srgbClr val="FFFFFF"/>
                </a:solidFill>
                <a:latin typeface="Raleway Bold"/>
              </a:rPr>
              <a:t>Where do bad rainbows go?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19491" y="3856667"/>
            <a:ext cx="7304345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814892"/>
                </a:solidFill>
                <a:latin typeface="Raleway Bold"/>
              </a:rPr>
              <a:t>P</a:t>
            </a:r>
            <a:r>
              <a:rPr lang="en-US" sz="6000" dirty="0">
                <a:solidFill>
                  <a:srgbClr val="2D50C0"/>
                </a:solidFill>
                <a:latin typeface="Raleway Bold"/>
              </a:rPr>
              <a:t>R</a:t>
            </a:r>
            <a:r>
              <a:rPr lang="en-US" sz="6000" dirty="0">
                <a:solidFill>
                  <a:srgbClr val="259B7C"/>
                </a:solidFill>
                <a:latin typeface="Raleway Bold"/>
              </a:rPr>
              <a:t>I</a:t>
            </a:r>
            <a:r>
              <a:rPr lang="en-US" sz="6000" dirty="0">
                <a:solidFill>
                  <a:srgbClr val="FCD66E"/>
                </a:solidFill>
                <a:latin typeface="Raleway Bold"/>
              </a:rPr>
              <a:t>S</a:t>
            </a:r>
            <a:r>
              <a:rPr lang="en-US" sz="6000" dirty="0">
                <a:solidFill>
                  <a:srgbClr val="EF643E"/>
                </a:solidFill>
                <a:latin typeface="Raleway Bold"/>
              </a:rPr>
              <a:t>M</a:t>
            </a:r>
          </a:p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FFFFFF"/>
                </a:solidFill>
                <a:latin typeface="Raleway Bold"/>
              </a:rPr>
              <a:t>It's a light sentence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9532" y="8279669"/>
            <a:ext cx="3806321" cy="181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/ Joke Social Posts</dc:title>
  <cp:revision>14</cp:revision>
  <dcterms:created xsi:type="dcterms:W3CDTF">2006-08-16T00:00:00Z</dcterms:created>
  <dcterms:modified xsi:type="dcterms:W3CDTF">2023-06-28T16:24:39Z</dcterms:modified>
  <dc:identifier>DAFfQ1ufupU</dc:identifier>
</cp:coreProperties>
</file>