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8"/>
  </p:notesMasterIdLst>
  <p:sldIdLst>
    <p:sldId id="256" r:id="rId3"/>
    <p:sldId id="257" r:id="rId4"/>
    <p:sldId id="258" r:id="rId5"/>
    <p:sldId id="259" r:id="rId6"/>
    <p:sldId id="261" r:id="rId7"/>
  </p:sldIdLst>
  <p:sldSz cx="9144000" cy="6858000" type="screen4x3"/>
  <p:notesSz cx="6858000" cy="9144000"/>
  <p:embeddedFontLst>
    <p:embeddedFont>
      <p:font typeface="Tahoma" panose="020B0604030504040204" pitchFamily="34" charset="0"/>
      <p:regular r:id="rId9"/>
      <p:bold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507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2F94BEB-6A65-409B-A415-FDC4FF39E26C}">
  <a:tblStyle styleId="{82F94BEB-6A65-409B-A415-FDC4FF39E26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endParaRPr lang="en-US" b="0"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4.17.24</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dirty="0"/>
              <a:t>Updated 4.17.24</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59729062"/>
              </p:ext>
            </p:extLst>
          </p:nvPr>
        </p:nvGraphicFramePr>
        <p:xfrm>
          <a:off x="363415" y="2105213"/>
          <a:ext cx="4081250" cy="2463727"/>
        </p:xfrm>
        <a:graphic>
          <a:graphicData uri="http://schemas.openxmlformats.org/drawingml/2006/table">
            <a:tbl>
              <a:tblPr>
                <a:noFill/>
                <a:tableStyleId>{82F94BEB-6A65-409B-A415-FDC4FF39E26C}</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Providence Public School District </a:t>
                      </a:r>
                      <a:r>
                        <a:rPr lang="en-US" sz="1400" b="0"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$45,330-$50,552</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i="0" u="none" strike="noStrike" cap="none" dirty="0">
                          <a:solidFill>
                            <a:srgbClr val="1F497D"/>
                          </a:solidFill>
                          <a:effectLst/>
                          <a:latin typeface="Calibri" panose="020F0502020204030204" pitchFamily="34" charset="0"/>
                          <a:ea typeface="Arial"/>
                          <a:cs typeface="Calibri" panose="020F0502020204030204" pitchFamily="34" charset="0"/>
                          <a:sym typeface="Arial"/>
                        </a:rPr>
                        <a:t>Woonsocket Education Department </a:t>
                      </a:r>
                      <a:r>
                        <a:rPr lang="en-US" sz="1400" b="0"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$47,254-$50,648</a:t>
                      </a:r>
                      <a:endParaRPr sz="1800" u="none" strike="noStrike" cap="none" dirty="0"/>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654755154"/>
                  </a:ext>
                </a:extLst>
              </a:tr>
            </a:tbl>
          </a:graphicData>
        </a:graphic>
      </p:graphicFrame>
      <p:sp>
        <p:nvSpPr>
          <p:cNvPr id="178" name="Google Shape;178;p26"/>
          <p:cNvSpPr txBox="1"/>
          <p:nvPr/>
        </p:nvSpPr>
        <p:spPr>
          <a:xfrm>
            <a:off x="610203" y="568757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181 days </a:t>
            </a:r>
            <a:r>
              <a:rPr lang="en-US" sz="2400" dirty="0">
                <a:solidFill>
                  <a:srgbClr val="7030A0"/>
                </a:solidFill>
                <a:latin typeface="Arial"/>
                <a:ea typeface="Arial"/>
                <a:cs typeface="Arial"/>
                <a:sym typeface="Arial"/>
              </a:rPr>
              <a:t>contract → </a:t>
            </a:r>
            <a:r>
              <a:rPr lang="en-US" sz="2400" dirty="0">
                <a:solidFill>
                  <a:srgbClr val="7030A0"/>
                </a:solidFill>
              </a:rPr>
              <a:t>$47,900 </a:t>
            </a:r>
            <a:r>
              <a:rPr lang="en-US" sz="2400" dirty="0">
                <a:solidFill>
                  <a:srgbClr val="7030A0"/>
                </a:solidFill>
                <a:latin typeface="Arial"/>
                <a:ea typeface="Arial"/>
                <a:cs typeface="Arial"/>
                <a:sym typeface="Arial"/>
              </a:rPr>
              <a:t>= </a:t>
            </a:r>
            <a:r>
              <a:rPr lang="en-US" sz="2400" dirty="0">
                <a:solidFill>
                  <a:srgbClr val="7030A0"/>
                </a:solidFill>
              </a:rPr>
              <a:t>$33</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1029909437"/>
              </p:ext>
            </p:extLst>
          </p:nvPr>
        </p:nvGraphicFramePr>
        <p:xfrm>
          <a:off x="363415" y="2105213"/>
          <a:ext cx="5544300" cy="2463727"/>
        </p:xfrm>
        <a:graphic>
          <a:graphicData uri="http://schemas.openxmlformats.org/drawingml/2006/table">
            <a:tbl>
              <a:tblPr>
                <a:noFill/>
                <a:tableStyleId>{82F94BEB-6A65-409B-A415-FDC4FF39E26C}</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Providence Public School District </a:t>
                      </a:r>
                      <a:r>
                        <a:rPr lang="en-US" sz="1400" b="0"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$45,330-$50,552</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$62,105-$69,183</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i="0" u="none" strike="noStrike" cap="none" dirty="0">
                          <a:solidFill>
                            <a:srgbClr val="1F497D"/>
                          </a:solidFill>
                          <a:effectLst/>
                          <a:latin typeface="Calibri" panose="020F0502020204030204" pitchFamily="34" charset="0"/>
                          <a:ea typeface="Arial"/>
                          <a:cs typeface="Calibri" panose="020F0502020204030204" pitchFamily="34" charset="0"/>
                          <a:sym typeface="Arial"/>
                        </a:rPr>
                        <a:t>Woonsocket Education Department </a:t>
                      </a:r>
                      <a:r>
                        <a:rPr lang="en-US" sz="1400" b="0"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$47,254-$50,648</a:t>
                      </a:r>
                      <a:endParaRPr sz="1800" u="none" strike="noStrike" cap="none" dirty="0"/>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$60,753-$66,570</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57032004"/>
                  </a:ext>
                </a:extLst>
              </a:tr>
            </a:tbl>
          </a:graphicData>
        </a:graphic>
      </p:graphicFrame>
      <p:sp>
        <p:nvSpPr>
          <p:cNvPr id="188" name="Google Shape;188;p27"/>
          <p:cNvSpPr txBox="1"/>
          <p:nvPr/>
        </p:nvSpPr>
        <p:spPr>
          <a:xfrm>
            <a:off x="377404" y="5718600"/>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181 days </a:t>
            </a:r>
            <a:r>
              <a:rPr lang="en-US" sz="2400">
                <a:solidFill>
                  <a:srgbClr val="7030A0"/>
                </a:solidFill>
                <a:latin typeface="Arial"/>
                <a:ea typeface="Arial"/>
                <a:cs typeface="Arial"/>
                <a:sym typeface="Arial"/>
              </a:rPr>
              <a:t>contract → </a:t>
            </a:r>
            <a:r>
              <a:rPr lang="en-US" sz="2400">
                <a:solidFill>
                  <a:srgbClr val="7030A0"/>
                </a:solidFill>
              </a:rPr>
              <a:t>$65,600 </a:t>
            </a:r>
            <a:r>
              <a:rPr lang="en-US" sz="2400">
                <a:solidFill>
                  <a:srgbClr val="7030A0"/>
                </a:solidFill>
                <a:latin typeface="Arial"/>
                <a:ea typeface="Arial"/>
                <a:cs typeface="Arial"/>
                <a:sym typeface="Arial"/>
              </a:rPr>
              <a:t>= </a:t>
            </a:r>
            <a:r>
              <a:rPr lang="en-US" sz="2400">
                <a:solidFill>
                  <a:srgbClr val="7030A0"/>
                </a:solidFill>
              </a:rPr>
              <a:t>$45</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3862849185"/>
              </p:ext>
            </p:extLst>
          </p:nvPr>
        </p:nvGraphicFramePr>
        <p:xfrm>
          <a:off x="363415" y="2105213"/>
          <a:ext cx="8470400" cy="2463727"/>
        </p:xfrm>
        <a:graphic>
          <a:graphicData uri="http://schemas.openxmlformats.org/drawingml/2006/table">
            <a:tbl>
              <a:tblPr>
                <a:noFill/>
                <a:tableStyleId>{82F94BEB-6A65-409B-A415-FDC4FF39E26C}</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Providence Public School District </a:t>
                      </a:r>
                      <a:r>
                        <a:rPr lang="en-US" sz="1400" b="0"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$45,330-$50,552</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$62,105-$69,183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$65,460-$69,945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$88,798-$89,200</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i="0" u="none" strike="noStrike" cap="none" dirty="0">
                          <a:solidFill>
                            <a:srgbClr val="1F497D"/>
                          </a:solidFill>
                          <a:effectLst/>
                          <a:latin typeface="Calibri" panose="020F0502020204030204" pitchFamily="34" charset="0"/>
                          <a:ea typeface="Arial"/>
                          <a:cs typeface="Calibri" panose="020F0502020204030204" pitchFamily="34" charset="0"/>
                          <a:sym typeface="Arial"/>
                        </a:rPr>
                        <a:t>Woonsocket Education Department </a:t>
                      </a:r>
                      <a:r>
                        <a:rPr lang="en-US" sz="1400" b="0"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$47,254-$50,648</a:t>
                      </a:r>
                      <a:endParaRPr sz="1800" u="none" strike="noStrike" cap="none" dirty="0"/>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$60,753-$66,570</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$64,872-$69,302</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lgn="ctr">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$92,548-$93,632</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3821600301"/>
                  </a:ext>
                </a:extLst>
              </a:tr>
            </a:tbl>
          </a:graphicData>
        </a:graphic>
      </p:graphicFrame>
      <p:sp>
        <p:nvSpPr>
          <p:cNvPr id="198" name="Google Shape;198;p28"/>
          <p:cNvSpPr txBox="1"/>
          <p:nvPr/>
        </p:nvSpPr>
        <p:spPr>
          <a:xfrm>
            <a:off x="263700" y="57186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181 days </a:t>
            </a:r>
            <a:r>
              <a:rPr lang="en-US" sz="2400" dirty="0">
                <a:solidFill>
                  <a:srgbClr val="7030A0"/>
                </a:solidFill>
                <a:latin typeface="Arial"/>
                <a:ea typeface="Arial"/>
                <a:cs typeface="Arial"/>
                <a:sym typeface="Arial"/>
              </a:rPr>
              <a:t>contract → </a:t>
            </a:r>
            <a:r>
              <a:rPr lang="en-US" sz="2400" dirty="0">
                <a:solidFill>
                  <a:srgbClr val="7030A0"/>
                </a:solidFill>
              </a:rPr>
              <a:t>$90,000 </a:t>
            </a:r>
            <a:r>
              <a:rPr lang="en-US" sz="2400" dirty="0">
                <a:solidFill>
                  <a:srgbClr val="7030A0"/>
                </a:solidFill>
                <a:latin typeface="Arial"/>
                <a:ea typeface="Arial"/>
                <a:cs typeface="Arial"/>
                <a:sym typeface="Arial"/>
              </a:rPr>
              <a:t>= </a:t>
            </a:r>
            <a:r>
              <a:rPr lang="en-US" sz="2400" dirty="0">
                <a:solidFill>
                  <a:srgbClr val="7030A0"/>
                </a:solidFill>
              </a:rPr>
              <a:t>$62</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4" y="2164984"/>
            <a:ext cx="1182311"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$1,124 -$10,961</a:t>
            </a:r>
            <a:endParaRPr dirty="0"/>
          </a:p>
        </p:txBody>
      </p:sp>
      <p:sp>
        <p:nvSpPr>
          <p:cNvPr id="230" name="Google Shape;230;p30"/>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814892"/>
                </a:solidFill>
              </a:rPr>
              <a:t>$945 -</a:t>
            </a:r>
            <a:endParaRPr lang="en-US" sz="1800" b="1" dirty="0">
              <a:solidFill>
                <a:srgbClr val="814892"/>
              </a:solidFill>
            </a:endParaRPr>
          </a:p>
          <a:p>
            <a:pPr marL="0" marR="0" lvl="0" indent="0" algn="l" rtl="0">
              <a:spcBef>
                <a:spcPts val="0"/>
              </a:spcBef>
              <a:spcAft>
                <a:spcPts val="0"/>
              </a:spcAft>
              <a:buNone/>
            </a:pPr>
            <a:r>
              <a:rPr lang="en-US" sz="1800" b="1" dirty="0">
                <a:solidFill>
                  <a:srgbClr val="814892"/>
                </a:solidFill>
              </a:rPr>
              <a:t>$10,961</a:t>
            </a:r>
            <a:endParaRPr dirty="0"/>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On-screen Show (4:3)</PresentationFormat>
  <Paragraphs>79</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Tahoma</vt:lpstr>
      <vt:lpstr>Arial</vt:lpstr>
      <vt:lpstr>Calibri</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dc:creator>
  <cp:lastModifiedBy>Allie Costley</cp:lastModifiedBy>
  <cp:revision>2</cp:revision>
  <dcterms:modified xsi:type="dcterms:W3CDTF">2024-04-17T21:40:07Z</dcterms:modified>
</cp:coreProperties>
</file>