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8"/>
  </p:sldIdLst>
  <p:sldSz cx="10287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aleway" charset="1" panose="00000000000000000000"/>
      <p:regular r:id="rId10"/>
    </p:embeddedFont>
    <p:embeddedFont>
      <p:font typeface="Raleway Bold" charset="1" panose="00000000000000000000"/>
      <p:regular r:id="rId11"/>
    </p:embeddedFont>
    <p:embeddedFont>
      <p:font typeface="Raleway Italics" charset="1" panose="00000000000000000000"/>
      <p:regular r:id="rId12"/>
    </p:embeddedFont>
    <p:embeddedFont>
      <p:font typeface="Raleway Bold Italics" charset="1" panose="00000000000000000000"/>
      <p:regular r:id="rId13"/>
    </p:embeddedFont>
    <p:embeddedFont>
      <p:font typeface="Raleway Thin" charset="1" panose="00000000000000000000"/>
      <p:regular r:id="rId14"/>
    </p:embeddedFont>
    <p:embeddedFont>
      <p:font typeface="Raleway Thin Italics" charset="1" panose="00000000000000000000"/>
      <p:regular r:id="rId15"/>
    </p:embeddedFont>
    <p:embeddedFont>
      <p:font typeface="Raleway Extra-Light" charset="1" panose="00000000000000000000"/>
      <p:regular r:id="rId16"/>
    </p:embeddedFont>
    <p:embeddedFont>
      <p:font typeface="Raleway Extra-Light Italics" charset="1" panose="00000000000000000000"/>
      <p:regular r:id="rId17"/>
    </p:embeddedFont>
    <p:embeddedFont>
      <p:font typeface="Raleway Light" charset="1" panose="00000000000000000000"/>
      <p:regular r:id="rId18"/>
    </p:embeddedFont>
    <p:embeddedFont>
      <p:font typeface="Raleway Light Italics" charset="1" panose="00000000000000000000"/>
      <p:regular r:id="rId19"/>
    </p:embeddedFont>
    <p:embeddedFont>
      <p:font typeface="Raleway Medium" charset="1" panose="00000000000000000000"/>
      <p:regular r:id="rId20"/>
    </p:embeddedFont>
    <p:embeddedFont>
      <p:font typeface="Raleway Medium Italics" charset="1" panose="00000000000000000000"/>
      <p:regular r:id="rId21"/>
    </p:embeddedFont>
    <p:embeddedFont>
      <p:font typeface="Raleway Semi-Bold" charset="1" panose="00000000000000000000"/>
      <p:regular r:id="rId22"/>
    </p:embeddedFont>
    <p:embeddedFont>
      <p:font typeface="Raleway Semi-Bold Italics" charset="1" panose="00000000000000000000"/>
      <p:regular r:id="rId23"/>
    </p:embeddedFont>
    <p:embeddedFont>
      <p:font typeface="Raleway Ultra-Bold" charset="1" panose="00000000000000000000"/>
      <p:regular r:id="rId24"/>
    </p:embeddedFont>
    <p:embeddedFont>
      <p:font typeface="Raleway Ultra-Bold Italics" charset="1" panose="00000000000000000000"/>
      <p:regular r:id="rId25"/>
    </p:embeddedFont>
    <p:embeddedFont>
      <p:font typeface="Raleway Heavy" charset="1" panose="00000000000000000000"/>
      <p:regular r:id="rId26"/>
    </p:embeddedFont>
    <p:embeddedFont>
      <p:font typeface="Raleway Heavy Italics" charset="1" panose="0000000000000000000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slides/slide1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4986" t="0" r="-5498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485752" y="8808457"/>
            <a:ext cx="2542376" cy="1209747"/>
          </a:xfrm>
          <a:custGeom>
            <a:avLst/>
            <a:gdLst/>
            <a:ahLst/>
            <a:cxnLst/>
            <a:rect r="r" b="b" t="t" l="l"/>
            <a:pathLst>
              <a:path h="1209747" w="2542376">
                <a:moveTo>
                  <a:pt x="0" y="0"/>
                </a:moveTo>
                <a:lnTo>
                  <a:pt x="2542376" y="0"/>
                </a:lnTo>
                <a:lnTo>
                  <a:pt x="2542376" y="1209748"/>
                </a:lnTo>
                <a:lnTo>
                  <a:pt x="0" y="12097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76895" y="0"/>
            <a:ext cx="9561760" cy="10158576"/>
          </a:xfrm>
          <a:custGeom>
            <a:avLst/>
            <a:gdLst/>
            <a:ahLst/>
            <a:cxnLst/>
            <a:rect r="r" b="b" t="t" l="l"/>
            <a:pathLst>
              <a:path h="10158576" w="9561760">
                <a:moveTo>
                  <a:pt x="0" y="0"/>
                </a:moveTo>
                <a:lnTo>
                  <a:pt x="9561760" y="0"/>
                </a:lnTo>
                <a:lnTo>
                  <a:pt x="9561760" y="10158576"/>
                </a:lnTo>
                <a:lnTo>
                  <a:pt x="0" y="101585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048000" y="6436804"/>
            <a:ext cx="4114800" cy="956691"/>
          </a:xfrm>
          <a:custGeom>
            <a:avLst/>
            <a:gdLst/>
            <a:ahLst/>
            <a:cxnLst/>
            <a:rect r="r" b="b" t="t" l="l"/>
            <a:pathLst>
              <a:path h="956691" w="4114800">
                <a:moveTo>
                  <a:pt x="0" y="0"/>
                </a:moveTo>
                <a:lnTo>
                  <a:pt x="4114800" y="0"/>
                </a:lnTo>
                <a:lnTo>
                  <a:pt x="4114800" y="956692"/>
                </a:lnTo>
                <a:lnTo>
                  <a:pt x="0" y="9566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99211" y="421403"/>
            <a:ext cx="9717127" cy="4659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64"/>
              </a:lnSpc>
            </a:pPr>
            <a:r>
              <a:rPr lang="en-US" sz="4403">
                <a:solidFill>
                  <a:srgbClr val="FFFFFF"/>
                </a:solidFill>
                <a:latin typeface="Raleway Bold"/>
              </a:rPr>
              <a:t>You’ve heard of </a:t>
            </a:r>
          </a:p>
          <a:p>
            <a:pPr algn="ctr">
              <a:lnSpc>
                <a:spcPts val="6164"/>
              </a:lnSpc>
            </a:pPr>
            <a:r>
              <a:rPr lang="en-US" sz="4403">
                <a:solidFill>
                  <a:srgbClr val="FFFFFF"/>
                </a:solidFill>
                <a:latin typeface="Raleway Bold"/>
              </a:rPr>
              <a:t>Elf on the Shelf, </a:t>
            </a:r>
          </a:p>
          <a:p>
            <a:pPr algn="ctr">
              <a:lnSpc>
                <a:spcPts val="6164"/>
              </a:lnSpc>
            </a:pPr>
            <a:r>
              <a:rPr lang="en-US" sz="4403">
                <a:solidFill>
                  <a:srgbClr val="FFFFFF"/>
                </a:solidFill>
                <a:latin typeface="Raleway Bold"/>
              </a:rPr>
              <a:t>but do you know about...</a:t>
            </a:r>
          </a:p>
          <a:p>
            <a:pPr algn="ctr">
              <a:lnSpc>
                <a:spcPts val="6164"/>
              </a:lnSpc>
            </a:pPr>
          </a:p>
          <a:p>
            <a:pPr algn="ctr">
              <a:lnSpc>
                <a:spcPts val="6164"/>
              </a:lnSpc>
            </a:pPr>
          </a:p>
          <a:p>
            <a:pPr algn="ctr">
              <a:lnSpc>
                <a:spcPts val="6164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DAFfQ1ufupU</dc:identifier>
  <dcterms:modified xsi:type="dcterms:W3CDTF">2011-08-01T06:04:30Z</dcterms:modified>
  <cp:revision>1</cp:revision>
  <dc:title>Meme / Joke Social Posts</dc:title>
</cp:coreProperties>
</file>