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A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2140" y="2799218"/>
            <a:ext cx="10013913" cy="6821978"/>
          </a:xfrm>
          <a:custGeom>
            <a:avLst/>
            <a:gdLst/>
            <a:ahLst/>
            <a:cxnLst/>
            <a:rect r="r" b="b" t="t" l="l"/>
            <a:pathLst>
              <a:path h="6821978" w="10013913">
                <a:moveTo>
                  <a:pt x="0" y="0"/>
                </a:moveTo>
                <a:lnTo>
                  <a:pt x="10013912" y="0"/>
                </a:lnTo>
                <a:lnTo>
                  <a:pt x="10013912" y="6821978"/>
                </a:lnTo>
                <a:lnTo>
                  <a:pt x="0" y="6821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2140" y="-80142"/>
            <a:ext cx="9662721" cy="251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72D41"/>
                </a:solidFill>
                <a:latin typeface="Raleway Bold"/>
              </a:rPr>
              <a:t>What do you get when you divide the circumference of a pumpkin by its diameter?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57110" y="9163050"/>
            <a:ext cx="3772780" cy="821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72D41"/>
                </a:solidFill>
                <a:latin typeface="Raleway Bold"/>
              </a:rPr>
              <a:t>Pumpkin pi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955718" y="8951374"/>
            <a:ext cx="2170334" cy="1032717"/>
          </a:xfrm>
          <a:custGeom>
            <a:avLst/>
            <a:gdLst/>
            <a:ahLst/>
            <a:cxnLst/>
            <a:rect r="r" b="b" t="t" l="l"/>
            <a:pathLst>
              <a:path h="1032717" w="2170334">
                <a:moveTo>
                  <a:pt x="0" y="0"/>
                </a:moveTo>
                <a:lnTo>
                  <a:pt x="2170334" y="0"/>
                </a:lnTo>
                <a:lnTo>
                  <a:pt x="2170334" y="1032717"/>
                </a:lnTo>
                <a:lnTo>
                  <a:pt x="0" y="1032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