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14"/>
  </p:sldIdLst>
  <p:sldSz cx="10287000" cy="10287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Raleway" charset="1" panose="020B0503030101060003"/>
      <p:regular r:id="rId10"/>
    </p:embeddedFont>
    <p:embeddedFont>
      <p:font typeface="Raleway Bold" charset="1" panose="020B0803030101060003"/>
      <p:regular r:id="rId11"/>
    </p:embeddedFont>
    <p:embeddedFont>
      <p:font typeface="Raleway Thin" charset="1" panose="020B0203030101060003"/>
      <p:regular r:id="rId12"/>
    </p:embeddedFont>
    <p:embeddedFont>
      <p:font typeface="Raleway Heavy" charset="1" panose="020B0003030101060003"/>
      <p:regular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slides/slide1.xml" Type="http://schemas.openxmlformats.org/officeDocument/2006/relationships/slide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1769438" y="-1117173"/>
            <a:ext cx="12369482" cy="11404173"/>
          </a:xfrm>
          <a:custGeom>
            <a:avLst/>
            <a:gdLst/>
            <a:ahLst/>
            <a:cxnLst/>
            <a:rect r="r" b="b" t="t" l="l"/>
            <a:pathLst>
              <a:path h="11404173" w="12369482">
                <a:moveTo>
                  <a:pt x="0" y="0"/>
                </a:moveTo>
                <a:lnTo>
                  <a:pt x="12369482" y="0"/>
                </a:lnTo>
                <a:lnTo>
                  <a:pt x="12369482" y="11404173"/>
                </a:lnTo>
                <a:lnTo>
                  <a:pt x="0" y="1140417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5032" t="0" r="-4131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3809444" y="209079"/>
            <a:ext cx="6232814" cy="85049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400"/>
              </a:lnSpc>
            </a:pPr>
          </a:p>
          <a:p>
            <a:pPr algn="ctr">
              <a:lnSpc>
                <a:spcPts val="8400"/>
              </a:lnSpc>
              <a:spcBef>
                <a:spcPct val="0"/>
              </a:spcBef>
            </a:pPr>
            <a:r>
              <a:rPr lang="en-US" sz="6000">
                <a:solidFill>
                  <a:srgbClr val="000000"/>
                </a:solidFill>
                <a:latin typeface="Raleway Bold"/>
              </a:rPr>
              <a:t>Why do plants hate math?</a:t>
            </a:r>
          </a:p>
          <a:p>
            <a:pPr algn="ctr">
              <a:lnSpc>
                <a:spcPts val="8400"/>
              </a:lnSpc>
              <a:spcBef>
                <a:spcPct val="0"/>
              </a:spcBef>
            </a:pPr>
          </a:p>
          <a:p>
            <a:pPr algn="ctr">
              <a:lnSpc>
                <a:spcPts val="8400"/>
              </a:lnSpc>
              <a:spcBef>
                <a:spcPct val="0"/>
              </a:spcBef>
            </a:pPr>
          </a:p>
          <a:p>
            <a:pPr algn="ctr">
              <a:lnSpc>
                <a:spcPts val="8400"/>
              </a:lnSpc>
              <a:spcBef>
                <a:spcPct val="0"/>
              </a:spcBef>
            </a:pPr>
            <a:r>
              <a:rPr lang="en-US" sz="6000">
                <a:solidFill>
                  <a:srgbClr val="FFFFFF"/>
                </a:solidFill>
                <a:latin typeface="Raleway Bold"/>
              </a:rPr>
              <a:t>Because it gives them square roots.</a:t>
            </a:r>
          </a:p>
        </p:txBody>
      </p:sp>
      <p:sp>
        <p:nvSpPr>
          <p:cNvPr name="Freeform 4" id="4"/>
          <p:cNvSpPr/>
          <p:nvPr/>
        </p:nvSpPr>
        <p:spPr>
          <a:xfrm flipH="false" flipV="false" rot="0">
            <a:off x="299532" y="8279669"/>
            <a:ext cx="3806321" cy="1811805"/>
          </a:xfrm>
          <a:custGeom>
            <a:avLst/>
            <a:gdLst/>
            <a:ahLst/>
            <a:cxnLst/>
            <a:rect r="r" b="b" t="t" l="l"/>
            <a:pathLst>
              <a:path h="1811805" w="3806321">
                <a:moveTo>
                  <a:pt x="0" y="0"/>
                </a:moveTo>
                <a:lnTo>
                  <a:pt x="3806321" y="0"/>
                </a:lnTo>
                <a:lnTo>
                  <a:pt x="3806321" y="1811805"/>
                </a:lnTo>
                <a:lnTo>
                  <a:pt x="0" y="181180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DAFfQ1ufupU</dc:identifier>
  <dcterms:modified xsi:type="dcterms:W3CDTF">2011-08-01T06:04:30Z</dcterms:modified>
  <cp:revision>1</cp:revision>
  <dc:title>Meme / Joke Social Posts</dc:title>
</cp:coreProperties>
</file>