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34"/>
  </p:sldIdLst>
  <p:sldSz cx="10287000" cy="10287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Raleway" charset="1" panose="00000000000000000000"/>
      <p:regular r:id="rId10"/>
    </p:embeddedFont>
    <p:embeddedFont>
      <p:font typeface="Raleway Bold" charset="1" panose="00000000000000000000"/>
      <p:regular r:id="rId11"/>
    </p:embeddedFont>
    <p:embeddedFont>
      <p:font typeface="Raleway Italics" charset="1" panose="00000000000000000000"/>
      <p:regular r:id="rId12"/>
    </p:embeddedFont>
    <p:embeddedFont>
      <p:font typeface="Raleway Bold Italics" charset="1" panose="00000000000000000000"/>
      <p:regular r:id="rId13"/>
    </p:embeddedFont>
    <p:embeddedFont>
      <p:font typeface="Raleway Thin" charset="1" panose="00000000000000000000"/>
      <p:regular r:id="rId14"/>
    </p:embeddedFont>
    <p:embeddedFont>
      <p:font typeface="Raleway Thin Italics" charset="1" panose="00000000000000000000"/>
      <p:regular r:id="rId15"/>
    </p:embeddedFont>
    <p:embeddedFont>
      <p:font typeface="Raleway Extra-Light" charset="1" panose="00000000000000000000"/>
      <p:regular r:id="rId16"/>
    </p:embeddedFont>
    <p:embeddedFont>
      <p:font typeface="Raleway Extra-Light Italics" charset="1" panose="00000000000000000000"/>
      <p:regular r:id="rId17"/>
    </p:embeddedFont>
    <p:embeddedFont>
      <p:font typeface="Raleway Light" charset="1" panose="00000000000000000000"/>
      <p:regular r:id="rId18"/>
    </p:embeddedFont>
    <p:embeddedFont>
      <p:font typeface="Raleway Light Italics" charset="1" panose="00000000000000000000"/>
      <p:regular r:id="rId19"/>
    </p:embeddedFont>
    <p:embeddedFont>
      <p:font typeface="Raleway Medium" charset="1" panose="00000000000000000000"/>
      <p:regular r:id="rId20"/>
    </p:embeddedFont>
    <p:embeddedFont>
      <p:font typeface="Raleway Medium Italics" charset="1" panose="00000000000000000000"/>
      <p:regular r:id="rId21"/>
    </p:embeddedFont>
    <p:embeddedFont>
      <p:font typeface="Raleway Semi-Bold" charset="1" panose="00000000000000000000"/>
      <p:regular r:id="rId22"/>
    </p:embeddedFont>
    <p:embeddedFont>
      <p:font typeface="Raleway Semi-Bold Italics" charset="1" panose="00000000000000000000"/>
      <p:regular r:id="rId23"/>
    </p:embeddedFont>
    <p:embeddedFont>
      <p:font typeface="Raleway Ultra-Bold" charset="1" panose="00000000000000000000"/>
      <p:regular r:id="rId24"/>
    </p:embeddedFont>
    <p:embeddedFont>
      <p:font typeface="Raleway Ultra-Bold Italics" charset="1" panose="00000000000000000000"/>
      <p:regular r:id="rId25"/>
    </p:embeddedFont>
    <p:embeddedFont>
      <p:font typeface="Raleway Heavy" charset="1" panose="00000000000000000000"/>
      <p:regular r:id="rId26"/>
    </p:embeddedFont>
    <p:embeddedFont>
      <p:font typeface="Raleway Heavy Italics" charset="1" panose="00000000000000000000"/>
      <p:regular r:id="rId27"/>
    </p:embeddedFont>
    <p:embeddedFont>
      <p:font typeface="Canva Sans" charset="1" panose="020B0503030501040103"/>
      <p:regular r:id="rId28"/>
    </p:embeddedFont>
    <p:embeddedFont>
      <p:font typeface="Canva Sans Bold" charset="1" panose="020B0803030501040103"/>
      <p:regular r:id="rId29"/>
    </p:embeddedFont>
    <p:embeddedFont>
      <p:font typeface="Canva Sans Italics" charset="1" panose="020B0503030501040103"/>
      <p:regular r:id="rId30"/>
    </p:embeddedFont>
    <p:embeddedFont>
      <p:font typeface="Canva Sans Bold Italics" charset="1" panose="020B0803030501040103"/>
      <p:regular r:id="rId31"/>
    </p:embeddedFont>
    <p:embeddedFont>
      <p:font typeface="Canva Sans Medium" charset="1" panose="020B0603030501040103"/>
      <p:regular r:id="rId32"/>
    </p:embeddedFont>
    <p:embeddedFont>
      <p:font typeface="Canva Sans Medium Italics" charset="1" panose="020B0603030501040103"/>
      <p:regular r:id="rId3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22" Target="fonts/font22.fntdata" Type="http://schemas.openxmlformats.org/officeDocument/2006/relationships/font"/><Relationship Id="rId23" Target="fonts/font23.fntdata" Type="http://schemas.openxmlformats.org/officeDocument/2006/relationships/font"/><Relationship Id="rId24" Target="fonts/font24.fntdata" Type="http://schemas.openxmlformats.org/officeDocument/2006/relationships/font"/><Relationship Id="rId25" Target="fonts/font25.fntdata" Type="http://schemas.openxmlformats.org/officeDocument/2006/relationships/font"/><Relationship Id="rId26" Target="fonts/font26.fntdata" Type="http://schemas.openxmlformats.org/officeDocument/2006/relationships/font"/><Relationship Id="rId27" Target="fonts/font27.fntdata" Type="http://schemas.openxmlformats.org/officeDocument/2006/relationships/font"/><Relationship Id="rId28" Target="fonts/font28.fntdata" Type="http://schemas.openxmlformats.org/officeDocument/2006/relationships/font"/><Relationship Id="rId29" Target="fonts/font29.fntdata" Type="http://schemas.openxmlformats.org/officeDocument/2006/relationships/font"/><Relationship Id="rId3" Target="viewProps.xml" Type="http://schemas.openxmlformats.org/officeDocument/2006/relationships/viewProps"/><Relationship Id="rId30" Target="fonts/font30.fntdata" Type="http://schemas.openxmlformats.org/officeDocument/2006/relationships/font"/><Relationship Id="rId31" Target="fonts/font31.fntdata" Type="http://schemas.openxmlformats.org/officeDocument/2006/relationships/font"/><Relationship Id="rId32" Target="fonts/font32.fntdata" Type="http://schemas.openxmlformats.org/officeDocument/2006/relationships/font"/><Relationship Id="rId33" Target="fonts/font33.fntdata" Type="http://schemas.openxmlformats.org/officeDocument/2006/relationships/font"/><Relationship Id="rId34" Target="slides/slide1.xml" Type="http://schemas.openxmlformats.org/officeDocument/2006/relationships/slide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0287000" cy="10287000"/>
          </a:xfrm>
          <a:custGeom>
            <a:avLst/>
            <a:gdLst/>
            <a:ahLst/>
            <a:cxnLst/>
            <a:rect r="r" b="b" t="t" l="l"/>
            <a:pathLst>
              <a:path h="10287000" w="10287000">
                <a:moveTo>
                  <a:pt x="0" y="0"/>
                </a:moveTo>
                <a:lnTo>
                  <a:pt x="10287000" y="0"/>
                </a:lnTo>
                <a:lnTo>
                  <a:pt x="10287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25329" r="0" b="-25329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7770144" y="9015448"/>
            <a:ext cx="2137857" cy="1017263"/>
          </a:xfrm>
          <a:custGeom>
            <a:avLst/>
            <a:gdLst/>
            <a:ahLst/>
            <a:cxnLst/>
            <a:rect r="r" b="b" t="t" l="l"/>
            <a:pathLst>
              <a:path h="1017263" w="2137857">
                <a:moveTo>
                  <a:pt x="0" y="0"/>
                </a:moveTo>
                <a:lnTo>
                  <a:pt x="2137857" y="0"/>
                </a:lnTo>
                <a:lnTo>
                  <a:pt x="2137857" y="1017263"/>
                </a:lnTo>
                <a:lnTo>
                  <a:pt x="0" y="101726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869282" y="3006685"/>
            <a:ext cx="8793956" cy="35209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7000"/>
              </a:lnSpc>
            </a:pPr>
            <a:r>
              <a:rPr lang="en-US" sz="5000">
                <a:solidFill>
                  <a:srgbClr val="FFFFFF"/>
                </a:solidFill>
                <a:latin typeface="Canva Sans Bold"/>
              </a:rPr>
              <a:t>A branch of science that uses extremely long complicated formulas to explain why a ball rolls. 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869282" y="630277"/>
            <a:ext cx="6900862" cy="20985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1199"/>
              </a:lnSpc>
            </a:pPr>
            <a:r>
              <a:rPr lang="en-US" sz="7999">
                <a:solidFill>
                  <a:srgbClr val="FFFFFF"/>
                </a:solidFill>
                <a:latin typeface="Raleway Bold"/>
              </a:rPr>
              <a:t>PHYSICS </a:t>
            </a:r>
          </a:p>
          <a:p>
            <a:pPr>
              <a:lnSpc>
                <a:spcPts val="4500"/>
              </a:lnSpc>
            </a:pPr>
            <a:r>
              <a:rPr lang="en-US" sz="4500">
                <a:solidFill>
                  <a:srgbClr val="FFFFFF"/>
                </a:solidFill>
                <a:latin typeface="Raleway Italics"/>
              </a:rPr>
              <a:t>(n.)</a:t>
            </a:r>
          </a:p>
        </p:txBody>
      </p:sp>
      <p:sp>
        <p:nvSpPr>
          <p:cNvPr name="AutoShape 6" id="6"/>
          <p:cNvSpPr/>
          <p:nvPr/>
        </p:nvSpPr>
        <p:spPr>
          <a:xfrm>
            <a:off x="915828" y="2920960"/>
            <a:ext cx="5610393" cy="0"/>
          </a:xfrm>
          <a:prstGeom prst="line">
            <a:avLst/>
          </a:prstGeom>
          <a:ln cap="flat" w="38100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DAFfQ1ufupU</dc:identifier>
  <dcterms:modified xsi:type="dcterms:W3CDTF">2011-08-01T06:04:30Z</dcterms:modified>
  <cp:revision>1</cp:revision>
  <dc:title>Meme / Joke Social Posts</dc:title>
</cp:coreProperties>
</file>