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4"/>
  </p:sldIdLst>
  <p:sldSz cx="10287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Raleway" charset="1" panose="020B0503030101060003"/>
      <p:regular r:id="rId10"/>
    </p:embeddedFont>
    <p:embeddedFont>
      <p:font typeface="Raleway Bold" charset="1" panose="020B0803030101060003"/>
      <p:regular r:id="rId11"/>
    </p:embeddedFont>
    <p:embeddedFont>
      <p:font typeface="Raleway Thin" charset="1" panose="020B0203030101060003"/>
      <p:regular r:id="rId12"/>
    </p:embeddedFont>
    <p:embeddedFont>
      <p:font typeface="Raleway Heavy" charset="1" panose="020B0003030101060003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slides/slide1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0287000" cy="10287000"/>
          </a:xfrm>
          <a:custGeom>
            <a:avLst/>
            <a:gdLst/>
            <a:ahLst/>
            <a:cxnLst/>
            <a:rect r="r" b="b" t="t" l="l"/>
            <a:pathLst>
              <a:path h="10287000" w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2500" r="0" b="-1250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88106" y="352987"/>
            <a:ext cx="9274200" cy="26446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FFFFFF"/>
                </a:solidFill>
                <a:latin typeface="Raleway Bold"/>
              </a:rPr>
              <a:t>A photon checks into a hotel. </a:t>
            </a:r>
          </a:p>
          <a:p>
            <a:pPr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FFFFFF"/>
                </a:solidFill>
                <a:latin typeface="Raleway Bold"/>
              </a:rPr>
              <a:t>The bellhop asks if he can help with its bag.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4133952" y="6485876"/>
            <a:ext cx="5898651" cy="35304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FFFFFF"/>
                </a:solidFill>
                <a:latin typeface="Raleway Bold"/>
              </a:rPr>
              <a:t>The photon replies, </a:t>
            </a:r>
          </a:p>
          <a:p>
            <a:pPr algn="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FFFFFF"/>
                </a:solidFill>
                <a:latin typeface="Raleway Bold"/>
              </a:rPr>
              <a:t>“I didn’t bring</a:t>
            </a:r>
          </a:p>
          <a:p>
            <a:pPr algn="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FFFFFF"/>
                </a:solidFill>
                <a:latin typeface="Raleway Bold"/>
              </a:rPr>
              <a:t>any luggage.</a:t>
            </a:r>
          </a:p>
          <a:p>
            <a:pPr algn="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FFFFFF"/>
                </a:solidFill>
                <a:latin typeface="Raleway Bold"/>
              </a:rPr>
              <a:t>I’m traveling light.”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299532" y="8279669"/>
            <a:ext cx="3806321" cy="1811805"/>
          </a:xfrm>
          <a:custGeom>
            <a:avLst/>
            <a:gdLst/>
            <a:ahLst/>
            <a:cxnLst/>
            <a:rect r="r" b="b" t="t" l="l"/>
            <a:pathLst>
              <a:path h="1811805" w="3806321">
                <a:moveTo>
                  <a:pt x="0" y="0"/>
                </a:moveTo>
                <a:lnTo>
                  <a:pt x="3806321" y="0"/>
                </a:lnTo>
                <a:lnTo>
                  <a:pt x="3806321" y="1811805"/>
                </a:lnTo>
                <a:lnTo>
                  <a:pt x="0" y="181180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DAFfQ1ufupU</dc:identifier>
  <dcterms:modified xsi:type="dcterms:W3CDTF">2011-08-01T06:04:30Z</dcterms:modified>
  <cp:revision>1</cp:revision>
  <dc:title>Meme / Joke Social Posts</dc:title>
</cp:coreProperties>
</file>