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11/29/22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11/29/22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11/29/22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A9E25D5E-8804-CB74-5328-7A9A13271ACD}"/>
              </a:ext>
            </a:extLst>
          </p:cNvPr>
          <p:cNvGraphicFramePr/>
          <p:nvPr>
            <p:extLst>
              <p:ext uri="{D42A27DB-BD31-4B8C-83A1-F6EECF244321}">
                <p14:modId xmlns:p14="http://schemas.microsoft.com/office/powerpoint/2010/main" val="3111742757"/>
              </p:ext>
            </p:extLst>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Chambersburg Area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$54,740 -$56,300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Waynesboro Area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$51,008 - $53,443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Shippensburg Area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$52,769 -$54,429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055338E7-3519-79DB-340E-416CE7F5C89E}"/>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$52,000 = $34.95/hr.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48C39837-B9EB-D7CD-9326-6F4F2F1FD733}"/>
              </a:ext>
            </a:extLst>
          </p:cNvPr>
          <p:cNvGraphicFramePr/>
          <p:nvPr>
            <p:extLst>
              <p:ext uri="{D42A27DB-BD31-4B8C-83A1-F6EECF244321}">
                <p14:modId xmlns:p14="http://schemas.microsoft.com/office/powerpoint/2010/main" val="3752435"/>
              </p:ext>
            </p:extLst>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Chambersburg Area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$54,740 -$56,300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$60,101 - $61,301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Waynesboro Area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$51,008 - $53,443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$53,865 - $58,561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Shippensburg Area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$52,769 -$54,429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$64,761 -$67,343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642215DA-55A7-9899-719C-9BA5478BFEBF}"/>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$40.32/hr.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952498316"/>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Chambersburg Area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$54,740 -$56,300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$60,101 - $61,301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$64,631 - $70,822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$75,558 -$80,188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Waynesboro Area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$51,008 - $53,443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$53,865 - $58,561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$62,423 - $71,804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$72,033 - $81,155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Shippensburg Area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$52,769 -$54,429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$64,761 -$67,343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$66,747 -$75,492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$77,080 -$83,241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$75,000 = $50.40/hr.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131170428"/>
              </p:ext>
            </p:extLst>
          </p:nvPr>
        </p:nvGraphicFramePr>
        <p:xfrm>
          <a:off x="342900" y="2491553"/>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234-260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$80,000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$118,900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234-260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$92,000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$138,900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$124,000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$145,590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Franklin County, PA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$80,000 = $40.00/hr.</a:t>
            </a:r>
          </a:p>
          <a:p>
            <a:pPr algn="ctr" defTabSz="914400">
              <a:defRPr/>
            </a:pPr>
            <a:r>
              <a:rPr lang="en-US" sz="2000" dirty="0">
                <a:solidFill>
                  <a:srgbClr val="7030A0"/>
                </a:solidFill>
                <a:latin typeface="Arial" panose="020B0604020202020204"/>
              </a:rPr>
              <a:t>$120,000 = $60.00/hr.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298</TotalTime>
  <Words>1002</Words>
  <Application>Microsoft Macintosh PowerPoint</Application>
  <PresentationFormat>On-screen Show (4:3)</PresentationFormat>
  <Paragraphs>101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Franklin County, PA (three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37</cp:revision>
  <dcterms:created xsi:type="dcterms:W3CDTF">2022-08-02T19:12:40Z</dcterms:created>
  <dcterms:modified xsi:type="dcterms:W3CDTF">2022-11-29T16:01:18Z</dcterms:modified>
</cp:coreProperties>
</file>