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104" d="100"/>
          <a:sy n="104" d="100"/>
        </p:scale>
        <p:origin x="3064" y="2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sv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</a:extLst>
          </a:blip>
          <a:srcRect l="16606" t="4988" r="7452" b="18040"/>
          <a:stretch/>
        </p:blipFill>
        <p:spPr>
          <a:xfrm>
            <a:off x="3660266" y="5810819"/>
            <a:ext cx="2594899" cy="1848461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65" b="2565"/>
          <a:stretch/>
        </p:blipFill>
        <p:spPr>
          <a:xfrm>
            <a:off x="577858" y="5816425"/>
            <a:ext cx="2594899" cy="1846347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Franklin County, PA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$51,008 - $56,300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$72,033 -  $83,241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$44,668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$249,621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$897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$75,000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$210,000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11.29.22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$350,000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-6929" r="-5136" b="-7315"/>
          <a:stretch/>
        </p:blipFill>
        <p:spPr>
          <a:xfrm>
            <a:off x="5270173" y="410886"/>
            <a:ext cx="1373986" cy="756542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211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13</cp:revision>
  <cp:lastPrinted>2022-01-11T16:09:34Z</cp:lastPrinted>
  <dcterms:created xsi:type="dcterms:W3CDTF">2022-11-18T16:38:05Z</dcterms:created>
  <dcterms:modified xsi:type="dcterms:W3CDTF">2022-11-29T16:17:49Z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