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58" dt="2023-08-15T20:43:07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2763"/>
            <a:ext cx="25685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07" y="1352453"/>
            <a:ext cx="10287000" cy="5917083"/>
          </a:xfrm>
          <a:custGeom>
            <a:avLst/>
            <a:gdLst/>
            <a:ahLst/>
            <a:cxnLst/>
            <a:rect l="l" t="t" r="r" b="b"/>
            <a:pathLst>
              <a:path w="10287000" h="5917083">
                <a:moveTo>
                  <a:pt x="0" y="0"/>
                </a:moveTo>
                <a:lnTo>
                  <a:pt x="10287000" y="0"/>
                </a:lnTo>
                <a:lnTo>
                  <a:pt x="10287000" y="5917083"/>
                </a:lnTo>
                <a:lnTo>
                  <a:pt x="0" y="5917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74" r="-34" b="-179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49684" y="7507661"/>
            <a:ext cx="8808616" cy="19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FFFFFF"/>
                </a:solidFill>
                <a:latin typeface="Canva Sans Bold"/>
              </a:rPr>
              <a:t>Mid-career teacher salaries typically range between </a:t>
            </a:r>
            <a:r>
              <a:rPr lang="en-US" sz="3799" dirty="0">
                <a:solidFill>
                  <a:srgbClr val="EF643E"/>
                </a:solidFill>
                <a:latin typeface="Canva Sans Bold"/>
              </a:rPr>
              <a:t>$60,000 and $100,000!</a:t>
            </a:r>
          </a:p>
        </p:txBody>
      </p:sp>
      <p:sp>
        <p:nvSpPr>
          <p:cNvPr id="5" name="Freeform 5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43E3A0-200D-F062-D657-FDAD305D7B41}"/>
              </a:ext>
            </a:extLst>
          </p:cNvPr>
          <p:cNvSpPr txBox="1"/>
          <p:nvPr/>
        </p:nvSpPr>
        <p:spPr>
          <a:xfrm>
            <a:off x="2297781" y="283258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9</cp:revision>
  <dcterms:created xsi:type="dcterms:W3CDTF">2006-08-16T00:00:00Z</dcterms:created>
  <dcterms:modified xsi:type="dcterms:W3CDTF">2023-08-15T20:43:15Z</dcterms:modified>
  <dc:identifier>DAFq-VuYpBs</dc:identifier>
</cp:coreProperties>
</file>