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191" dt="2023-08-15T20:46:15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2362"/>
            <a:ext cx="10287000" cy="6338005"/>
          </a:xfrm>
          <a:custGeom>
            <a:avLst/>
            <a:gdLst/>
            <a:ahLst/>
            <a:cxnLst/>
            <a:rect l="l" t="t" r="r" b="b"/>
            <a:pathLst>
              <a:path w="10287000" h="6338005">
                <a:moveTo>
                  <a:pt x="0" y="0"/>
                </a:moveTo>
                <a:lnTo>
                  <a:pt x="10287000" y="0"/>
                </a:lnTo>
                <a:lnTo>
                  <a:pt x="10287000" y="6338004"/>
                </a:lnTo>
                <a:lnTo>
                  <a:pt x="0" y="633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1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61424" y="7756624"/>
            <a:ext cx="9364152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Grade 7-12 science and math teachers get paid better on average than </a:t>
            </a:r>
          </a:p>
          <a:p>
            <a:pPr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Canva Sans Bold"/>
              </a:rPr>
              <a:t>college teaching faculty.</a:t>
            </a:r>
          </a:p>
        </p:txBody>
      </p:sp>
      <p:sp>
        <p:nvSpPr>
          <p:cNvPr id="5" name="Freeform 5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B7417F5-4CB5-FA39-7AAE-6F6EF00DFB47}"/>
              </a:ext>
            </a:extLst>
          </p:cNvPr>
          <p:cNvSpPr txBox="1"/>
          <p:nvPr/>
        </p:nvSpPr>
        <p:spPr>
          <a:xfrm>
            <a:off x="2299583" y="102875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21</cp:revision>
  <dcterms:created xsi:type="dcterms:W3CDTF">2006-08-16T00:00:00Z</dcterms:created>
  <dcterms:modified xsi:type="dcterms:W3CDTF">2023-08-15T20:46:22Z</dcterms:modified>
  <dc:identifier>DAFq-VuYpBs</dc:identifier>
</cp:coreProperties>
</file>