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2" d="100"/>
          <a:sy n="72" d="100"/>
        </p:scale>
        <p:origin x="8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a:t>Updated 3/11/23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3/11/23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3/11/23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12/7/23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784457506"/>
              </p:ext>
            </p:extLst>
          </p:nvPr>
        </p:nvGraphicFramePr>
        <p:xfrm>
          <a:off x="370821" y="2236261"/>
          <a:ext cx="4663633" cy="3230847"/>
        </p:xfrm>
        <a:graphic>
          <a:graphicData uri="http://schemas.openxmlformats.org/drawingml/2006/table">
            <a:tbl>
              <a:tblPr>
                <a:noFill/>
              </a:tblPr>
              <a:tblGrid>
                <a:gridCol w="3370115">
                  <a:extLst>
                    <a:ext uri="{9D8B030D-6E8A-4147-A177-3AD203B41FA5}">
                      <a16:colId xmlns:a16="http://schemas.microsoft.com/office/drawing/2014/main" val="20000"/>
                    </a:ext>
                  </a:extLst>
                </a:gridCol>
                <a:gridCol w="1293518">
                  <a:extLst>
                    <a:ext uri="{9D8B030D-6E8A-4147-A177-3AD203B41FA5}">
                      <a16:colId xmlns:a16="http://schemas.microsoft.com/office/drawing/2014/main" val="20001"/>
                    </a:ext>
                  </a:extLst>
                </a:gridCol>
              </a:tblGrid>
              <a:tr h="793485">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Canon-McMillan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$44,033 - 44,342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California Area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$39,829 - 40,729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93485">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Peters Township School District</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 (22-23)</a:t>
                      </a:r>
                    </a:p>
                    <a:p>
                      <a:pPr marL="0" marR="0" lvl="0" indent="0" algn="l" rtl="0">
                        <a:lnSpc>
                          <a:spcPct val="90000"/>
                        </a:lnSpc>
                        <a:spcBef>
                          <a:spcPts val="0"/>
                        </a:spcBef>
                        <a:spcAft>
                          <a:spcPts val="0"/>
                        </a:spcAft>
                        <a:buNone/>
                      </a:pP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$51,900 - $53,000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6555443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$46,000 = $30.26/hr.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$49,300 = $32.47/hr.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5A61326A-640F-14F5-DAE4-CD2F90126936}"/>
              </a:ext>
            </a:extLst>
          </p:cNvPr>
          <p:cNvGraphicFramePr/>
          <p:nvPr>
            <p:extLst>
              <p:ext uri="{D42A27DB-BD31-4B8C-83A1-F6EECF244321}">
                <p14:modId xmlns:p14="http://schemas.microsoft.com/office/powerpoint/2010/main" val="3382498603"/>
              </p:ext>
            </p:extLst>
          </p:nvPr>
        </p:nvGraphicFramePr>
        <p:xfrm>
          <a:off x="918372" y="2167203"/>
          <a:ext cx="6649076" cy="3230847"/>
        </p:xfrm>
        <a:graphic>
          <a:graphicData uri="http://schemas.openxmlformats.org/drawingml/2006/table">
            <a:tbl>
              <a:tblPr>
                <a:noFill/>
              </a:tblPr>
              <a:tblGrid>
                <a:gridCol w="3761554">
                  <a:extLst>
                    <a:ext uri="{9D8B030D-6E8A-4147-A177-3AD203B41FA5}">
                      <a16:colId xmlns:a16="http://schemas.microsoft.com/office/drawing/2014/main" val="20000"/>
                    </a:ext>
                  </a:extLst>
                </a:gridCol>
                <a:gridCol w="1443761">
                  <a:extLst>
                    <a:ext uri="{9D8B030D-6E8A-4147-A177-3AD203B41FA5}">
                      <a16:colId xmlns:a16="http://schemas.microsoft.com/office/drawing/2014/main" val="20001"/>
                    </a:ext>
                  </a:extLst>
                </a:gridCol>
                <a:gridCol w="1443761">
                  <a:extLst>
                    <a:ext uri="{9D8B030D-6E8A-4147-A177-3AD203B41FA5}">
                      <a16:colId xmlns:a16="http://schemas.microsoft.com/office/drawing/2014/main" val="800438602"/>
                    </a:ext>
                  </a:extLst>
                </a:gridCol>
              </a:tblGrid>
              <a:tr h="793485">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Canon-McMillan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$44,033 – 44,342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72D41"/>
                          </a:solidFill>
                          <a:effectLst/>
                          <a:uLnTx/>
                          <a:uFillTx/>
                          <a:latin typeface="Calibri"/>
                          <a:ea typeface="Calibri"/>
                          <a:cs typeface="Calibri"/>
                          <a:sym typeface="Calibri"/>
                        </a:rPr>
                        <a:t>$45,990 – 47,226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793485">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California Area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$39,829 – 40,729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$44,496 – 45,517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793485">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Peters Township School District</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 (22-23)</a:t>
                      </a:r>
                    </a:p>
                    <a:p>
                      <a:pPr marL="0" marR="0" lvl="0" indent="0" algn="l" rtl="0">
                        <a:lnSpc>
                          <a:spcPct val="90000"/>
                        </a:lnSpc>
                        <a:spcBef>
                          <a:spcPts val="0"/>
                        </a:spcBef>
                        <a:spcAft>
                          <a:spcPts val="0"/>
                        </a:spcAft>
                        <a:buNone/>
                      </a:pP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$51,900 –  $53,000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$53,300 – 54,200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655544349"/>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04017104"/>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Canon-McMillan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$44,033 – 44,342</a:t>
                      </a:r>
                      <a:endParaRPr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72D41"/>
                          </a:solidFill>
                          <a:effectLst/>
                          <a:uLnTx/>
                          <a:uFillTx/>
                          <a:latin typeface="Calibri"/>
                          <a:ea typeface="Calibri"/>
                          <a:cs typeface="Calibri"/>
                          <a:sym typeface="Calibri"/>
                        </a:rPr>
                        <a:t>$45,990 - 47,226</a:t>
                      </a:r>
                      <a:endParaRPr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cs typeface="Calibri" panose="020F0502020204030204" pitchFamily="34" charset="0"/>
                        </a:rPr>
                        <a:t>$47,689 - $50,120</a:t>
                      </a: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cs typeface="Calibri" panose="020F0502020204030204" pitchFamily="34" charset="0"/>
                        </a:rPr>
                        <a:t>$65,482 – 74,850</a:t>
                      </a: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California Area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$39,829 – 40,729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$44,496 – 45,517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$45,096 – 46,117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$60,650 – 67,010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Peters Township School District</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 (22-23)</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$51,900 –  $53,000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$53,300 – 54,200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$55,750 – 56,950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$64,760 – 65,780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$67,750 = $44.57/hr.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533479"/>
          </a:xfrm>
          <a:prstGeom prst="rect">
            <a:avLst/>
          </a:prstGeom>
          <a:noFill/>
        </p:spPr>
        <p:txBody>
          <a:bodyPr wrap="square" rtlCol="0">
            <a:spAutoFit/>
          </a:bodyPr>
          <a:lstStyle/>
          <a:p>
            <a:pPr algn="l">
              <a:lnSpc>
                <a:spcPts val="1679"/>
              </a:lnSpc>
            </a:pPr>
            <a:r>
              <a:rPr lang="en-US" sz="1800" spc="-55" dirty="0">
                <a:solidFill>
                  <a:srgbClr val="814892"/>
                </a:solidFill>
                <a:latin typeface="Open Sans Bold"/>
              </a:rPr>
              <a:t>$5,600- $13,000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533479"/>
          </a:xfrm>
          <a:prstGeom prst="rect">
            <a:avLst/>
          </a:prstGeom>
          <a:noFill/>
        </p:spPr>
        <p:txBody>
          <a:bodyPr wrap="square" rtlCol="0">
            <a:spAutoFit/>
          </a:bodyPr>
          <a:lstStyle/>
          <a:p>
            <a:pPr algn="l">
              <a:lnSpc>
                <a:spcPts val="1679"/>
              </a:lnSpc>
            </a:pPr>
            <a:r>
              <a:rPr lang="en-US" sz="1800" spc="-55" dirty="0">
                <a:solidFill>
                  <a:srgbClr val="814892"/>
                </a:solidFill>
                <a:latin typeface="Open Sans Bold"/>
              </a:rPr>
              <a:t>$ 450-$1,900 </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497</TotalTime>
  <Words>910</Words>
  <Application>Microsoft Office PowerPoint</Application>
  <PresentationFormat>On-screen Show (4:3)</PresentationFormat>
  <Paragraphs>91</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 Bold</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25</cp:revision>
  <dcterms:created xsi:type="dcterms:W3CDTF">2022-08-02T19:12:40Z</dcterms:created>
  <dcterms:modified xsi:type="dcterms:W3CDTF">2023-04-20T00:26:28Z</dcterms:modified>
</cp:coreProperties>
</file>