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$46,420-$48,520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$68,320-$72,320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$41,600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$164,225</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$724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Mifflin County, PA</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$1,545 -$4,120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$408 -$10,200</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Mifflin County, Pennsylvania - Wikipedia">
            <a:extLst>
              <a:ext uri="{FF2B5EF4-FFF2-40B4-BE49-F238E27FC236}">
                <a16:creationId xmlns:a16="http://schemas.microsoft.com/office/drawing/2014/main" id="{39311B25-16CA-0091-267E-EDF110F40C6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10498" y="586522"/>
            <a:ext cx="1074833" cy="616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0 Ridgeview Dr, Lewistown, PA 17044">
            <a:extLst>
              <a:ext uri="{FF2B5EF4-FFF2-40B4-BE49-F238E27FC236}">
                <a16:creationId xmlns:a16="http://schemas.microsoft.com/office/drawing/2014/main" id="{2B16BAE1-90A3-9433-7F7A-27EBBD8EA52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21164" y="5512764"/>
            <a:ext cx="2516700" cy="1861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$47,500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$181,950</a:t>
            </a:r>
            <a:endParaRPr dirty="0"/>
          </a:p>
        </p:txBody>
      </p:sp>
      <p:pic>
        <p:nvPicPr>
          <p:cNvPr id="1030" name="Picture 6" descr="7 Harvest Dr, Lewistown, PA 17044">
            <a:extLst>
              <a:ext uri="{FF2B5EF4-FFF2-40B4-BE49-F238E27FC236}">
                <a16:creationId xmlns:a16="http://schemas.microsoft.com/office/drawing/2014/main" id="{8F1EC477-B046-BEEA-4F25-7E6E68624F08}"/>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2638" r="11983" b="22379"/>
          <a:stretch/>
        </p:blipFill>
        <p:spPr bwMode="auto">
          <a:xfrm>
            <a:off x="4756866" y="5457274"/>
            <a:ext cx="2601585" cy="1871326"/>
          </a:xfrm>
          <a:prstGeom prst="rect">
            <a:avLst/>
          </a:prstGeom>
          <a:noFill/>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$70,300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$325,000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Open Sans</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2023-09-12T05:32:14Z</dcterms:modified>
</cp:coreProperties>
</file>