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$44,000-$47,565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$59,859-$68,065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$42,796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$177,823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$821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947105" y="1491727"/>
            <a:ext cx="2429607" cy="245434"/>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Huntingdon County, PA</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$900-$6,946</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$100-$5,774</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Huntingdon County, Pennsylvania - Wikipedia">
            <a:extLst>
              <a:ext uri="{FF2B5EF4-FFF2-40B4-BE49-F238E27FC236}">
                <a16:creationId xmlns:a16="http://schemas.microsoft.com/office/drawing/2014/main" id="{286682B4-6431-B3B1-E464-01949EBFE4D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6322" y="572532"/>
            <a:ext cx="1116885" cy="640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6AFE679-8337-4657-77BE-4D3D546649E1}"/>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2525" t="7111" r="20775" b="15802"/>
          <a:stretch/>
        </p:blipFill>
        <p:spPr bwMode="auto">
          <a:xfrm>
            <a:off x="2032088" y="5473006"/>
            <a:ext cx="2516700" cy="1909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$45,800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$170,000</a:t>
            </a:r>
            <a:endParaRPr dirty="0"/>
          </a:p>
        </p:txBody>
      </p:sp>
      <p:pic>
        <p:nvPicPr>
          <p:cNvPr id="1030" name="Picture 6">
            <a:extLst>
              <a:ext uri="{FF2B5EF4-FFF2-40B4-BE49-F238E27FC236}">
                <a16:creationId xmlns:a16="http://schemas.microsoft.com/office/drawing/2014/main" id="{BB84A896-DB78-29B0-A10E-0CC8C1BBAF3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6004" y="5502365"/>
            <a:ext cx="2556245" cy="1780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$64,000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$280,500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2023-09-12T00:59:08Z</dcterms:modified>
</cp:coreProperties>
</file>