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8"/>
  </p:notesMasterIdLst>
  <p:sldIdLst>
    <p:sldId id="256" r:id="rId3"/>
    <p:sldId id="257" r:id="rId4"/>
    <p:sldId id="258" r:id="rId5"/>
    <p:sldId id="259" r:id="rId6"/>
    <p:sldId id="261" r:id="rId7"/>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Tahoma" panose="020B0604030504040204" pitchFamily="34"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B76D588-12DC-4ED9-A8B1-1CDFA9E7EB9E}">
  <a:tblStyle styleId="{CB76D588-12DC-4ED9-A8B1-1CDFA9E7EB9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78"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9.11.23</a:t>
            </a:r>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9.11.23</a:t>
            </a:r>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3" name="Google Shape;183;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9.11.23</a:t>
            </a:r>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3" name="Google Shape;193;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9.11.23</a:t>
            </a: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3" name="Google Shape;213;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1125826220"/>
              </p:ext>
            </p:extLst>
          </p:nvPr>
        </p:nvGraphicFramePr>
        <p:xfrm>
          <a:off x="363415" y="2105213"/>
          <a:ext cx="4081250" cy="2390575"/>
        </p:xfrm>
        <a:graphic>
          <a:graphicData uri="http://schemas.openxmlformats.org/drawingml/2006/table">
            <a:tbl>
              <a:tblPr>
                <a:noFill/>
                <a:tableStyleId>{CB76D588-12DC-4ED9-A8B1-1CDFA9E7EB9E}</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State College Area SD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$54,466-$64,126</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Bellefonte Area SD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$51,277-$54,027</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189 days </a:t>
            </a:r>
            <a:r>
              <a:rPr lang="en-US" sz="2400">
                <a:solidFill>
                  <a:srgbClr val="7030A0"/>
                </a:solidFill>
                <a:latin typeface="Arial"/>
                <a:ea typeface="Arial"/>
                <a:cs typeface="Arial"/>
                <a:sym typeface="Arial"/>
              </a:rPr>
              <a:t>contract → </a:t>
            </a:r>
            <a:r>
              <a:rPr lang="en-US" sz="2400">
                <a:solidFill>
                  <a:srgbClr val="7030A0"/>
                </a:solidFill>
              </a:rPr>
              <a:t>$57,700 </a:t>
            </a:r>
            <a:r>
              <a:rPr lang="en-US" sz="2400">
                <a:solidFill>
                  <a:srgbClr val="7030A0"/>
                </a:solidFill>
                <a:latin typeface="Arial"/>
                <a:ea typeface="Arial"/>
                <a:cs typeface="Arial"/>
                <a:sym typeface="Arial"/>
              </a:rPr>
              <a:t>= </a:t>
            </a:r>
            <a:r>
              <a:rPr lang="en-US" sz="2400">
                <a:solidFill>
                  <a:srgbClr val="7030A0"/>
                </a:solidFill>
              </a:rPr>
              <a:t>$38</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6" name="Google Shape;186;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7" name="Google Shape;187;p27"/>
          <p:cNvGraphicFramePr/>
          <p:nvPr>
            <p:extLst>
              <p:ext uri="{D42A27DB-BD31-4B8C-83A1-F6EECF244321}">
                <p14:modId xmlns:p14="http://schemas.microsoft.com/office/powerpoint/2010/main" val="3592257924"/>
              </p:ext>
            </p:extLst>
          </p:nvPr>
        </p:nvGraphicFramePr>
        <p:xfrm>
          <a:off x="363415" y="2105213"/>
          <a:ext cx="5544300" cy="2390575"/>
        </p:xfrm>
        <a:graphic>
          <a:graphicData uri="http://schemas.openxmlformats.org/drawingml/2006/table">
            <a:tbl>
              <a:tblPr>
                <a:noFill/>
                <a:tableStyleId>{CB76D588-12DC-4ED9-A8B1-1CDFA9E7EB9E}</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State College Area SD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$54,466-$64,126</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$58,106-$70,496</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Bellefonte Area SD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$51,277-$54,027</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$52,777-$55,777</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88" name="Google Shape;188;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189 days </a:t>
            </a:r>
            <a:r>
              <a:rPr lang="en-US" sz="2400">
                <a:solidFill>
                  <a:srgbClr val="7030A0"/>
                </a:solidFill>
                <a:latin typeface="Arial"/>
                <a:ea typeface="Arial"/>
                <a:cs typeface="Arial"/>
                <a:sym typeface="Arial"/>
              </a:rPr>
              <a:t>contract → </a:t>
            </a:r>
            <a:r>
              <a:rPr lang="en-US" sz="2400">
                <a:solidFill>
                  <a:srgbClr val="7030A0"/>
                </a:solidFill>
              </a:rPr>
              <a:t>$61,600 </a:t>
            </a:r>
            <a:r>
              <a:rPr lang="en-US" sz="2400">
                <a:solidFill>
                  <a:srgbClr val="7030A0"/>
                </a:solidFill>
                <a:latin typeface="Arial"/>
                <a:ea typeface="Arial"/>
                <a:cs typeface="Arial"/>
                <a:sym typeface="Arial"/>
              </a:rPr>
              <a:t>= </a:t>
            </a:r>
            <a:r>
              <a:rPr lang="en-US" sz="2400">
                <a:solidFill>
                  <a:srgbClr val="7030A0"/>
                </a:solidFill>
              </a:rPr>
              <a:t>$41</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6" name="Google Shape;196;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7" name="Google Shape;197;p28"/>
          <p:cNvGraphicFramePr/>
          <p:nvPr>
            <p:extLst>
              <p:ext uri="{D42A27DB-BD31-4B8C-83A1-F6EECF244321}">
                <p14:modId xmlns:p14="http://schemas.microsoft.com/office/powerpoint/2010/main" val="2897495903"/>
              </p:ext>
            </p:extLst>
          </p:nvPr>
        </p:nvGraphicFramePr>
        <p:xfrm>
          <a:off x="363415" y="2105213"/>
          <a:ext cx="8470400" cy="2390575"/>
        </p:xfrm>
        <a:graphic>
          <a:graphicData uri="http://schemas.openxmlformats.org/drawingml/2006/table">
            <a:tbl>
              <a:tblPr>
                <a:noFill/>
                <a:tableStyleId>{CB76D588-12DC-4ED9-A8B1-1CDFA9E7EB9E}</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State College Area SD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$54,466-$64,126</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$58,106-$70,496</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$64,973-$70,496</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$83,738-$88,200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Bellefonte Area SD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$51,277-$54,027</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$52,777-$55,777</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$56,537-$61,297</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$61,037-$66,297</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98" name="Google Shape;198;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189 days </a:t>
            </a:r>
            <a:r>
              <a:rPr lang="en-US" sz="2400">
                <a:solidFill>
                  <a:srgbClr val="7030A0"/>
                </a:solidFill>
                <a:latin typeface="Arial"/>
                <a:ea typeface="Arial"/>
                <a:cs typeface="Arial"/>
                <a:sym typeface="Arial"/>
              </a:rPr>
              <a:t>contract → </a:t>
            </a:r>
            <a:r>
              <a:rPr lang="en-US" sz="2400">
                <a:solidFill>
                  <a:srgbClr val="7030A0"/>
                </a:solidFill>
              </a:rPr>
              <a:t>$74,600 </a:t>
            </a:r>
            <a:r>
              <a:rPr lang="en-US" sz="2400">
                <a:solidFill>
                  <a:srgbClr val="7030A0"/>
                </a:solidFill>
                <a:latin typeface="Arial"/>
                <a:ea typeface="Arial"/>
                <a:cs typeface="Arial"/>
                <a:sym typeface="Arial"/>
              </a:rPr>
              <a:t>= </a:t>
            </a:r>
            <a:r>
              <a:rPr lang="en-US" sz="2400">
                <a:solidFill>
                  <a:srgbClr val="7030A0"/>
                </a:solidFill>
              </a:rPr>
              <a:t>$49</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6" name="Google Shape;216;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7" name="Google Shape;217;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8" name="Google Shape;218;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9" name="Google Shape;219;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20" name="Google Shape;220;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21" name="Google Shape;221;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22" name="Google Shape;222;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3" name="Google Shape;223;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30"/>
          <p:cNvSpPr txBox="1"/>
          <p:nvPr/>
        </p:nvSpPr>
        <p:spPr>
          <a:xfrm>
            <a:off x="3847924" y="1995625"/>
            <a:ext cx="12483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a:t>
            </a:r>
            <a:r>
              <a:rPr lang="en-US" sz="1000">
                <a:solidFill>
                  <a:schemeClr val="dk1"/>
                </a:solidFill>
              </a:rPr>
              <a:t> or assistant coach </a:t>
            </a:r>
            <a:endParaRPr/>
          </a:p>
        </p:txBody>
      </p:sp>
      <p:sp>
        <p:nvSpPr>
          <p:cNvPr id="228" name="Google Shape;228;p30"/>
          <p:cNvSpPr txBox="1"/>
          <p:nvPr/>
        </p:nvSpPr>
        <p:spPr>
          <a:xfrm>
            <a:off x="2919579" y="3885444"/>
            <a:ext cx="185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band, robotics</a:t>
            </a:r>
            <a:r>
              <a:rPr lang="en-US" sz="1000">
                <a:solidFill>
                  <a:schemeClr val="dk1"/>
                </a:solidFill>
              </a:rPr>
              <a:t>,</a:t>
            </a:r>
            <a:r>
              <a:rPr lang="en-US" sz="1000">
                <a:solidFill>
                  <a:schemeClr val="dk1"/>
                </a:solidFill>
                <a:latin typeface="Arial"/>
                <a:ea typeface="Arial"/>
                <a:cs typeface="Arial"/>
                <a:sym typeface="Arial"/>
              </a:rPr>
              <a:t> or yearbook</a:t>
            </a:r>
            <a:endParaRPr/>
          </a:p>
        </p:txBody>
      </p:sp>
      <p:sp>
        <p:nvSpPr>
          <p:cNvPr id="229" name="Google Shape;229;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$2,200 -$9,551</a:t>
            </a:r>
            <a:endParaRPr dirty="0"/>
          </a:p>
        </p:txBody>
      </p:sp>
      <p:sp>
        <p:nvSpPr>
          <p:cNvPr id="230" name="Google Shape;230;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$535 -$7,000</a:t>
            </a:r>
            <a:endParaRPr dirty="0"/>
          </a:p>
        </p:txBody>
      </p:sp>
      <p:pic>
        <p:nvPicPr>
          <p:cNvPr id="231" name="Google Shape;231;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32" name="Google Shape;232;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803</Words>
  <Application>Microsoft Office PowerPoint</Application>
  <PresentationFormat>On-screen Show (4:3)</PresentationFormat>
  <Paragraphs>74</Paragraphs>
  <Slides>5</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Calibri</vt:lpstr>
      <vt:lpstr>Tahoma</vt:lpstr>
      <vt:lpstr>Arial</vt:lpstr>
      <vt:lpstr>Office Theme</vt:lpstr>
      <vt:lpstr>1_Office Theme</vt:lpstr>
      <vt:lpstr>Instructions</vt:lpstr>
      <vt:lpstr>Teacher Salaries school-year contracts</vt:lpstr>
      <vt:lpstr>Teacher Salaries school-year contracts</vt:lpstr>
      <vt:lpstr>Teacher Salaries school-year contracts</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Allie Bolter</cp:lastModifiedBy>
  <cp:revision>1</cp:revision>
  <dcterms:modified xsi:type="dcterms:W3CDTF">2023-09-12T05:15:57Z</dcterms:modified>
</cp:coreProperties>
</file>