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80" y="5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$51,277 -$64,126</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4455" y="3483033"/>
            <a:ext cx="1250314"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$61,037 -$88,200</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$56,212</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$317,839</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$1,285</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AMB 9.11.23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Centre County, PA</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29" y="2944640"/>
            <a:ext cx="805189"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$2,200 -$9,551</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$535 -$7,000</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6" name="Picture 2" descr="Centre County, Pennsylvania - Wikipedia">
            <a:extLst>
              <a:ext uri="{FF2B5EF4-FFF2-40B4-BE49-F238E27FC236}">
                <a16:creationId xmlns:a16="http://schemas.microsoft.com/office/drawing/2014/main" id="{614C2C3B-2799-8025-D9FB-B18C26835AF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84633" y="563425"/>
            <a:ext cx="1132768" cy="6494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3C6E1BF-CE12-88D2-291D-7510E2340C6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33979" y="5521345"/>
            <a:ext cx="2516699" cy="179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$57,700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$200,000</a:t>
            </a:r>
            <a:endParaRPr dirty="0"/>
          </a:p>
        </p:txBody>
      </p:sp>
      <p:pic>
        <p:nvPicPr>
          <p:cNvPr id="1030" name="Picture 6">
            <a:extLst>
              <a:ext uri="{FF2B5EF4-FFF2-40B4-BE49-F238E27FC236}">
                <a16:creationId xmlns:a16="http://schemas.microsoft.com/office/drawing/2014/main" id="{16CEF3F1-00B9-9AAA-F771-18CBD3AFB94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59612" y="5475296"/>
            <a:ext cx="2598839" cy="1849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$74,600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$333,500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280</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vt:lpstr>
      <vt:lpstr>Arial</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1</cp:revision>
  <dcterms:modified xsi:type="dcterms:W3CDTF">2023-09-12T05:24:42Z</dcterms:modified>
</cp:coreProperties>
</file>