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394D27-22DD-41FD-A71F-70BAA3B1B651}">
  <a:tblStyle styleId="{7F394D27-22DD-41FD-A71F-70BAA3B1B6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684580559"/>
              </p:ext>
            </p:extLst>
          </p:nvPr>
        </p:nvGraphicFramePr>
        <p:xfrm>
          <a:off x="363415" y="2105213"/>
          <a:ext cx="4081250" cy="3304975"/>
        </p:xfrm>
        <a:graphic>
          <a:graphicData uri="http://schemas.openxmlformats.org/drawingml/2006/table">
            <a:tbl>
              <a:tblPr>
                <a:noFill/>
                <a:tableStyleId>{7F394D27-22DD-41FD-A71F-70BAA3B1B651}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Altoona Area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$48,842-$50,347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Tyrone Area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$47,007-$47,450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Hollidaysburg Area School District </a:t>
                      </a:r>
                      <a:r>
                        <a:rPr lang="en-US" sz="1400" b="1" dirty="0">
                          <a:solidFill>
                            <a:schemeClr val="dk2"/>
                          </a:solidFill>
                          <a:latin typeface="Calibri"/>
                          <a:ea typeface="Calibri"/>
                          <a:cs typeface="Calibri"/>
                          <a:sym typeface="Calibri"/>
                        </a:rPr>
                        <a:t> (21-22)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$42,710-$44,560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188 days </a:t>
            </a:r>
            <a:r>
              <a:rPr lang="en-US" sz="2400">
                <a:solidFill>
                  <a:srgbClr val="7030A0"/>
                </a:solidFill>
                <a:latin typeface="Arial"/>
                <a:ea typeface="Arial"/>
                <a:cs typeface="Arial"/>
                <a:sym typeface="Arial"/>
              </a:rPr>
              <a:t>contract → </a:t>
            </a:r>
            <a:r>
              <a:rPr lang="en-US" sz="2400">
                <a:solidFill>
                  <a:srgbClr val="7030A0"/>
                </a:solidFill>
              </a:rPr>
              <a:t>$46,500 </a:t>
            </a:r>
            <a:r>
              <a:rPr lang="en-US" sz="2400">
                <a:solidFill>
                  <a:srgbClr val="7030A0"/>
                </a:solidFill>
                <a:latin typeface="Arial"/>
                <a:ea typeface="Arial"/>
                <a:cs typeface="Arial"/>
                <a:sym typeface="Arial"/>
              </a:rPr>
              <a:t>= </a:t>
            </a:r>
            <a:r>
              <a:rPr lang="en-US" sz="2400">
                <a:solidFill>
                  <a:srgbClr val="7030A0"/>
                </a:solidFill>
              </a:rPr>
              <a:t>$31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001050570"/>
              </p:ext>
            </p:extLst>
          </p:nvPr>
        </p:nvGraphicFramePr>
        <p:xfrm>
          <a:off x="363415" y="2105213"/>
          <a:ext cx="5544300" cy="3304975"/>
        </p:xfrm>
        <a:graphic>
          <a:graphicData uri="http://schemas.openxmlformats.org/drawingml/2006/table">
            <a:tbl>
              <a:tblPr>
                <a:noFill/>
                <a:tableStyleId>{7F394D27-22DD-41FD-A71F-70BAA3B1B651}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Altoona Area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$48,842-$50,347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$53,319-$55,787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Tyrone Area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$47,007-$47,450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$52,384-$54,044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Hollidaysburg Area School District </a:t>
                      </a:r>
                      <a:r>
                        <a:rPr lang="en-US" sz="1400" b="1" dirty="0">
                          <a:solidFill>
                            <a:schemeClr val="dk2"/>
                          </a:solidFill>
                          <a:latin typeface="Calibri"/>
                          <a:ea typeface="Calibri"/>
                          <a:cs typeface="Calibri"/>
                          <a:sym typeface="Calibri"/>
                        </a:rPr>
                        <a:t> (21-22)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$42,710-$44,560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$51,810-$53,610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188 days </a:t>
            </a:r>
            <a:r>
              <a:rPr lang="en-US" sz="2400">
                <a:solidFill>
                  <a:srgbClr val="7030A0"/>
                </a:solidFill>
                <a:latin typeface="Arial"/>
                <a:ea typeface="Arial"/>
                <a:cs typeface="Arial"/>
                <a:sym typeface="Arial"/>
              </a:rPr>
              <a:t>contract → </a:t>
            </a:r>
            <a:r>
              <a:rPr lang="en-US" sz="2400">
                <a:solidFill>
                  <a:srgbClr val="7030A0"/>
                </a:solidFill>
              </a:rPr>
              <a:t>$53,800 </a:t>
            </a:r>
            <a:r>
              <a:rPr lang="en-US" sz="2400">
                <a:solidFill>
                  <a:srgbClr val="7030A0"/>
                </a:solidFill>
                <a:latin typeface="Arial"/>
                <a:ea typeface="Arial"/>
                <a:cs typeface="Arial"/>
                <a:sym typeface="Arial"/>
              </a:rPr>
              <a:t>= </a:t>
            </a:r>
            <a:r>
              <a:rPr lang="en-US" sz="2400">
                <a:solidFill>
                  <a:srgbClr val="7030A0"/>
                </a:solidFill>
              </a:rPr>
              <a:t>$36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974999039"/>
              </p:ext>
            </p:extLst>
          </p:nvPr>
        </p:nvGraphicFramePr>
        <p:xfrm>
          <a:off x="363415" y="2105213"/>
          <a:ext cx="8470400" cy="3304975"/>
        </p:xfrm>
        <a:graphic>
          <a:graphicData uri="http://schemas.openxmlformats.org/drawingml/2006/table">
            <a:tbl>
              <a:tblPr>
                <a:noFill/>
                <a:tableStyleId>{7F394D27-22DD-41FD-A71F-70BAA3B1B651}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Altoona Area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$48,842-$50,347</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$53,319-$55,787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$54,869-$57,522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$70,649-$73,302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Tyrone Area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$47,007-$47,450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$52,384-$54,044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$53,184-$55,644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$68,116-$70,260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Hollidaysburg Area School District </a:t>
                      </a:r>
                      <a:r>
                        <a:rPr lang="en-US" sz="1400" b="1" dirty="0">
                          <a:solidFill>
                            <a:schemeClr val="dk2"/>
                          </a:solidFill>
                          <a:latin typeface="Calibri"/>
                          <a:ea typeface="Calibri"/>
                          <a:cs typeface="Calibri"/>
                          <a:sym typeface="Calibri"/>
                        </a:rPr>
                        <a:t> (21-22)</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$42,710-$44,560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$51,810-$53,610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$52,810-$55,610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$70,810-$73,610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188 days </a:t>
            </a:r>
            <a:r>
              <a:rPr lang="en-US" sz="2400">
                <a:solidFill>
                  <a:srgbClr val="7030A0"/>
                </a:solidFill>
                <a:latin typeface="Arial"/>
                <a:ea typeface="Arial"/>
                <a:cs typeface="Arial"/>
                <a:sym typeface="Arial"/>
              </a:rPr>
              <a:t>contract → </a:t>
            </a:r>
            <a:r>
              <a:rPr lang="en-US" sz="2400">
                <a:solidFill>
                  <a:srgbClr val="7030A0"/>
                </a:solidFill>
              </a:rPr>
              <a:t>$70,900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$1,176 -$7,000</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$265 -$5,065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2023-09-12T00:16:23Z</dcterms:modified>
</cp:coreProperties>
</file>