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80" y="5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$42,710 -$50,347</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4455" y="3483033"/>
            <a:ext cx="1250314"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$68,116 -$73,610</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$43,940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$158,045</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$806</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AMB 9.11.23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Blair County, PA</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88618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$1,176 -$7,000</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$265 -$5,065</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Blair County, Pennsylvania - Wikipedia">
            <a:extLst>
              <a:ext uri="{FF2B5EF4-FFF2-40B4-BE49-F238E27FC236}">
                <a16:creationId xmlns:a16="http://schemas.microsoft.com/office/drawing/2014/main" id="{760A6C25-FF37-6327-E413-A299977A2BD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86853" y="577869"/>
            <a:ext cx="1099039" cy="6301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F645CA1-75A0-E0EC-73B4-FD8779B29E69}"/>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24845" t="17093" r="12866" b="26223"/>
          <a:stretch/>
        </p:blipFill>
        <p:spPr bwMode="auto">
          <a:xfrm>
            <a:off x="2060357" y="5424167"/>
            <a:ext cx="2554494" cy="19497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$46,500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bg1"/>
                </a:solidFill>
                <a:latin typeface="Calibri" panose="020F0502020204030204" pitchFamily="34" charset="0"/>
                <a:cs typeface="Calibri" panose="020F0502020204030204" pitchFamily="34" charset="0"/>
              </a:rPr>
              <a:t>$155,000</a:t>
            </a:r>
            <a:endParaRPr dirty="0">
              <a:solidFill>
                <a:schemeClr val="bg1"/>
              </a:solidFill>
              <a:latin typeface="Calibri" panose="020F0502020204030204" pitchFamily="34" charset="0"/>
              <a:cs typeface="Calibri" panose="020F0502020204030204" pitchFamily="34" charset="0"/>
            </a:endParaRPr>
          </a:p>
        </p:txBody>
      </p:sp>
      <p:pic>
        <p:nvPicPr>
          <p:cNvPr id="1032" name="Picture 8">
            <a:extLst>
              <a:ext uri="{FF2B5EF4-FFF2-40B4-BE49-F238E27FC236}">
                <a16:creationId xmlns:a16="http://schemas.microsoft.com/office/drawing/2014/main" id="{42A1E272-811C-B9FD-082F-F711C5B713B2}"/>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0484" t="25991" r="26626" b="21505"/>
          <a:stretch/>
        </p:blipFill>
        <p:spPr bwMode="auto">
          <a:xfrm>
            <a:off x="4744069" y="5415620"/>
            <a:ext cx="2724567" cy="19592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$70,900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$328,000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280</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 ExtraBold</vt:lpstr>
      <vt:lpstr>Arial</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3</cp:revision>
  <dcterms:modified xsi:type="dcterms:W3CDTF">2023-09-12T00:32:12Z</dcterms:modified>
</cp:coreProperties>
</file>