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5618"/>
  </p:normalViewPr>
  <p:slideViewPr>
    <p:cSldViewPr snapToGrid="0" snapToObjects="1">
      <p:cViewPr>
        <p:scale>
          <a:sx n="80" d="100"/>
          <a:sy n="80" d="100"/>
        </p:scale>
        <p:origin x="438" y="192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C0DA8E06-3D7A-422D-94B3-08EEAE868EE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3686" b="17521"/>
          <a:stretch/>
        </p:blipFill>
        <p:spPr bwMode="auto">
          <a:xfrm>
            <a:off x="587113" y="5801410"/>
            <a:ext cx="2594899" cy="1861362"/>
          </a:xfrm>
          <a:prstGeom prst="rect">
            <a:avLst/>
          </a:prstGeom>
          <a:noFill/>
          <a:ln>
            <a:solidFill>
              <a:srgbClr val="272D4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358EBA7-D508-4BBA-8C52-6753024605A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r="8814" b="15571"/>
          <a:stretch/>
        </p:blipFill>
        <p:spPr bwMode="auto">
          <a:xfrm>
            <a:off x="3681161" y="5801410"/>
            <a:ext cx="2594899" cy="187474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Westmoreland County, PA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$46,773 -$55,909*</a:t>
              </a:r>
              <a:endParaRPr lang="en-US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$77,450 - $97,443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$48,204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$204,681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$940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361335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19245" y="8668398"/>
            <a:ext cx="1225015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3.4.22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$455,000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estmoreland County, Pennsylvania - Wikipedia">
            <a:extLst>
              <a:ext uri="{FF2B5EF4-FFF2-40B4-BE49-F238E27FC236}">
                <a16:creationId xmlns:a16="http://schemas.microsoft.com/office/drawing/2014/main" id="{2657C481-2433-4981-8EA9-D4C1E61CD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658" y="369405"/>
            <a:ext cx="1026187" cy="58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-(Name(s))-County-2021-2022-Infographic-Template" id="{6ABFA618-322A-4C57-9D80-30268FC46729}" vid="{15C6D495-0FF7-4260-86FE-8497C75D1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31</TotalTime>
  <Words>205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3</cp:revision>
  <cp:lastPrinted>2022-01-11T16:09:34Z</cp:lastPrinted>
  <dcterms:created xsi:type="dcterms:W3CDTF">2022-03-05T04:07:02Z</dcterms:created>
  <dcterms:modified xsi:type="dcterms:W3CDTF">2022-03-05T04:38:02Z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