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535" autoAdjust="0"/>
    <p:restoredTop sz="95618"/>
  </p:normalViewPr>
  <p:slideViewPr>
    <p:cSldViewPr snapToGrid="0" snapToObjects="1">
      <p:cViewPr varScale="1">
        <p:scale>
          <a:sx n="75" d="100"/>
          <a:sy n="75" d="100"/>
        </p:scale>
        <p:origin x="750" y="84"/>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4/19/2023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4/19/2023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4/19/2023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34" name="Picture 71">
            <a:extLst>
              <a:ext uri="{FF2B5EF4-FFF2-40B4-BE49-F238E27FC236}">
                <a16:creationId xmlns:a16="http://schemas.microsoft.com/office/drawing/2014/main" id="{E3F12175-2750-0495-B502-3670733A622C}"/>
              </a:ext>
            </a:extLst>
          </p:cNvPr>
          <p:cNvPicPr>
            <a:picLocks noChangeAspect="1"/>
          </p:cNvPicPr>
          <p:nvPr/>
        </p:nvPicPr>
        <p:blipFill rotWithShape="1">
          <a:blip r:embed="rId3">
            <a:extLst>
              <a:ext uri="{28A0092B-C50C-407E-A947-70E740481C1C}">
                <a14:useLocalDpi xmlns:a14="http://schemas.microsoft.com/office/drawing/2010/main" val="0"/>
              </a:ext>
            </a:extLst>
          </a:blip>
          <a:srcRect t="882" b="882"/>
          <a:stretch/>
        </p:blipFill>
        <p:spPr>
          <a:xfrm>
            <a:off x="4834354" y="5433024"/>
            <a:ext cx="2596127" cy="19127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Picture 29">
            <a:extLst>
              <a:ext uri="{FF2B5EF4-FFF2-40B4-BE49-F238E27FC236}">
                <a16:creationId xmlns:a16="http://schemas.microsoft.com/office/drawing/2014/main" id="{2E3757E8-E0D5-42D2-0791-30E607D60711}"/>
              </a:ext>
            </a:extLst>
          </p:cNvPr>
          <p:cNvPicPr>
            <a:picLocks noChangeAspect="1"/>
          </p:cNvPicPr>
          <p:nvPr/>
        </p:nvPicPr>
        <p:blipFill rotWithShape="1">
          <a:blip r:embed="rId4">
            <a:extLst>
              <a:ext uri="{28A0092B-C50C-407E-A947-70E740481C1C}">
                <a14:useLocalDpi xmlns:a14="http://schemas.microsoft.com/office/drawing/2010/main" val="0"/>
              </a:ext>
            </a:extLst>
          </a:blip>
          <a:srcRect t="882" b="882"/>
          <a:stretch/>
        </p:blipFill>
        <p:spPr>
          <a:xfrm>
            <a:off x="1962137" y="5478639"/>
            <a:ext cx="2596127" cy="19127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$39,829-$51,900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$65,780-$74,850</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$75,972*</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$201,222*</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$940</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02802" y="9145702"/>
            <a:ext cx="1035861"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DM .11.11.22</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4947105" y="1498973"/>
            <a:ext cx="2429607" cy="273982"/>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Washington County, PA</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$345,000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$165,000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$46,000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$70,300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4228" cy="523220"/>
          </a:xfrm>
          <a:prstGeom prst="rect">
            <a:avLst/>
          </a:prstGeom>
          <a:noFill/>
        </p:spPr>
        <p:txBody>
          <a:bodyPr wrap="square" rtlCol="0">
            <a:spAutoFit/>
          </a:bodyPr>
          <a:lstStyle/>
          <a:p>
            <a:pPr algn="l">
              <a:lnSpc>
                <a:spcPts val="1679"/>
              </a:lnSpc>
            </a:pPr>
            <a:r>
              <a:rPr lang="en-US" sz="1399" spc="-55" dirty="0">
                <a:solidFill>
                  <a:srgbClr val="814892"/>
                </a:solidFill>
                <a:latin typeface="Open Sans Bold"/>
              </a:rPr>
              <a:t>$5,600- $13,000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pPr algn="l">
              <a:lnSpc>
                <a:spcPts val="1679"/>
              </a:lnSpc>
            </a:pPr>
            <a:r>
              <a:rPr lang="en-US" sz="1399" spc="-55" dirty="0">
                <a:solidFill>
                  <a:srgbClr val="814892"/>
                </a:solidFill>
                <a:latin typeface="Open Sans Bold"/>
              </a:rPr>
              <a:t>$450-$1,900 </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7"/>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8"/>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9"/>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30"/>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31"/>
          <a:stretch>
            <a:fillRect/>
          </a:stretch>
        </p:blipFill>
        <p:spPr>
          <a:xfrm>
            <a:off x="5704973" y="3724882"/>
            <a:ext cx="573074" cy="829128"/>
          </a:xfrm>
          <a:prstGeom prst="rect">
            <a:avLst/>
          </a:prstGeom>
        </p:spPr>
      </p:pic>
      <p:pic>
        <p:nvPicPr>
          <p:cNvPr id="29" name="Picture 92">
            <a:extLst>
              <a:ext uri="{FF2B5EF4-FFF2-40B4-BE49-F238E27FC236}">
                <a16:creationId xmlns:a16="http://schemas.microsoft.com/office/drawing/2014/main" id="{6A7F846E-4192-6406-2144-F0E9CF7470CB}"/>
              </a:ext>
            </a:extLst>
          </p:cNvPr>
          <p:cNvPicPr>
            <a:picLocks noChangeAspect="1"/>
          </p:cNvPicPr>
          <p:nvPr/>
        </p:nvPicPr>
        <p:blipFill>
          <a:blip r:embed="rId32" cstate="print">
            <a:extLst>
              <a:ext uri="{28A0092B-C50C-407E-A947-70E740481C1C}">
                <a14:useLocalDpi xmlns:a14="http://schemas.microsoft.com/office/drawing/2010/main" val="0"/>
              </a:ext>
            </a:extLst>
          </a:blip>
          <a:srcRect t="488" b="488"/>
          <a:stretch/>
        </p:blipFill>
        <p:spPr>
          <a:xfrm>
            <a:off x="6073165" y="540444"/>
            <a:ext cx="1124211" cy="638261"/>
          </a:xfrm>
          <a:prstGeom prst="rect">
            <a:avLst/>
          </a:prstGeom>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www.w3.org/XML/1998/namespace"/>
    <ds:schemaRef ds:uri="930cc2c4-486b-463f-bc76-9577a814ea80"/>
    <ds:schemaRef ds:uri="http://purl.org/dc/term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6973</TotalTime>
  <Words>283</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Bold</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56</cp:revision>
  <cp:lastPrinted>2023-03-21T15:20:22Z</cp:lastPrinted>
  <dcterms:created xsi:type="dcterms:W3CDTF">2022-05-24T17:15:36Z</dcterms:created>
  <dcterms:modified xsi:type="dcterms:W3CDTF">2023-04-20T00:27:49Z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