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35" d="100"/>
          <a:sy n="135" d="100"/>
        </p:scale>
        <p:origin x="632"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10/12/26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10/12/26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10/12/26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$57,444 - $59,873</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$96,832 - $114,041</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$85,852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$234,557*</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$1,802</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10.12.26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4947105" y="1491726"/>
            <a:ext cx="2429607"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Philadelphia County, PA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$3,386 - $9,484</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$750 - $5,000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4241 Elbridge St, Philadelphia, PA 19135">
            <a:extLst>
              <a:ext uri="{FF2B5EF4-FFF2-40B4-BE49-F238E27FC236}">
                <a16:creationId xmlns:a16="http://schemas.microsoft.com/office/drawing/2014/main" id="{878E6F99-C31C-0E52-77D2-47616C9FF6F6}"/>
              </a:ext>
            </a:extLst>
          </p:cNvPr>
          <p:cNvPicPr>
            <a:picLocks noChangeAspect="1"/>
          </p:cNvPicPr>
          <p:nvPr/>
        </p:nvPicPr>
        <p:blipFill>
          <a:blip r:embed="rId21"/>
          <a:stretch>
            <a:fillRect/>
          </a:stretch>
        </p:blipFill>
        <p:spPr>
          <a:xfrm>
            <a:off x="1942468" y="5372266"/>
            <a:ext cx="2662913" cy="19927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415 Parker Ave, Philadelphia, PA 19128">
            <a:extLst>
              <a:ext uri="{FF2B5EF4-FFF2-40B4-BE49-F238E27FC236}">
                <a16:creationId xmlns:a16="http://schemas.microsoft.com/office/drawing/2014/main" id="{FB69696B-6898-E93A-2499-2891E156F688}"/>
              </a:ext>
            </a:extLst>
          </p:cNvPr>
          <p:cNvPicPr>
            <a:picLocks noChangeAspect="1"/>
          </p:cNvPicPr>
          <p:nvPr/>
        </p:nvPicPr>
        <p:blipFill>
          <a:blip r:embed="rId22"/>
          <a:srcRect l="5542" b="3022"/>
          <a:stretch>
            <a:fillRect/>
          </a:stretch>
        </p:blipFill>
        <p:spPr>
          <a:xfrm>
            <a:off x="4739253" y="5371254"/>
            <a:ext cx="2582745" cy="19843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$235,000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$58,700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$105,400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909E92BB-296E-D81F-21AC-AED7CA9C38E4}"/>
              </a:ext>
            </a:extLst>
          </p:cNvPr>
          <p:cNvPicPr>
            <a:picLocks noChangeAspect="1"/>
          </p:cNvPicPr>
          <p:nvPr/>
        </p:nvPicPr>
        <p:blipFill>
          <a:blip r:embed="rId23"/>
          <a:stretch>
            <a:fillRect/>
          </a:stretch>
        </p:blipFill>
        <p:spPr>
          <a:xfrm>
            <a:off x="6097040" y="594935"/>
            <a:ext cx="1090155" cy="627929"/>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6966</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2026-10-12T22:05:21Z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