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31" autoAdjust="0"/>
    <p:restoredTop sz="80271" autoAdjust="0"/>
  </p:normalViewPr>
  <p:slideViewPr>
    <p:cSldViewPr snapToGrid="0">
      <p:cViewPr varScale="1">
        <p:scale>
          <a:sx n="124" d="100"/>
          <a:sy n="124" d="100"/>
        </p:scale>
        <p:origin x="46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10/15/26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10.15.26 with 2026-2027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10.15.26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10.15.26 with 2026-2027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10.15.26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10.15.26 with 2026-2027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10/15/26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10/15/26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10/15/26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10/15/26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10/15/26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10/15/26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10/15/26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10/15/26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10/15/26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10/15/26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10/15/26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10/15/26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10/15/26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189-day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$66,100 = $43.72/hr.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F98A1FCA-2169-D81C-BE02-7243680890D1}"/>
              </a:ext>
            </a:extLst>
          </p:cNvPr>
          <p:cNvGraphicFramePr/>
          <p:nvPr>
            <p:extLst>
              <p:ext uri="{D42A27DB-BD31-4B8C-83A1-F6EECF244321}">
                <p14:modId xmlns:p14="http://schemas.microsoft.com/office/powerpoint/2010/main" val="212035644"/>
              </p:ext>
            </p:extLst>
          </p:nvPr>
        </p:nvGraphicFramePr>
        <p:xfrm>
          <a:off x="363415" y="2834677"/>
          <a:ext cx="408124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Norristown Area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$62,663 - $69,637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189-day contract </a:t>
            </a:r>
            <a:r>
              <a:rPr lang="en-US" sz="2400" dirty="0">
                <a:solidFill>
                  <a:srgbClr val="7030A0"/>
                </a:solidFill>
                <a:sym typeface="Calibri"/>
              </a:rPr>
              <a:t>→</a:t>
            </a:r>
            <a:r>
              <a:rPr lang="en-US" sz="2400" dirty="0">
                <a:solidFill>
                  <a:srgbClr val="7030A0"/>
                </a:solidFill>
              </a:rPr>
              <a:t> $83,200 = $55.03/hr.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B9BBAEC3-AFAB-B117-64C5-1F4EF42B6FD4}"/>
              </a:ext>
            </a:extLst>
          </p:cNvPr>
          <p:cNvGraphicFramePr/>
          <p:nvPr>
            <p:extLst>
              <p:ext uri="{D42A27DB-BD31-4B8C-83A1-F6EECF244321}">
                <p14:modId xmlns:p14="http://schemas.microsoft.com/office/powerpoint/2010/main" val="4198213453"/>
              </p:ext>
            </p:extLst>
          </p:nvPr>
        </p:nvGraphicFramePr>
        <p:xfrm>
          <a:off x="363415" y="2834677"/>
          <a:ext cx="847036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Norristown Area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$62,663 - $69,637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$70,962 - $80,037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$83,946 - $95,447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$111,455 - $122,996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3753842816"/>
              </p:ext>
            </p:extLst>
          </p:nvPr>
        </p:nvGraphicFramePr>
        <p:xfrm>
          <a:off x="363415" y="2834677"/>
          <a:ext cx="847036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Norristown Area School District</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$62,663 - $69,637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$70,962 - $80,037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$83,946 - $95,447</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$111,455 - $122,996</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189-day contract </a:t>
            </a:r>
            <a:r>
              <a:rPr lang="en-US" sz="2400" dirty="0">
                <a:solidFill>
                  <a:srgbClr val="7030A0"/>
                </a:solidFill>
                <a:sym typeface="Calibri"/>
              </a:rPr>
              <a:t>→</a:t>
            </a:r>
            <a:r>
              <a:rPr lang="en-US" sz="2400" dirty="0">
                <a:solidFill>
                  <a:srgbClr val="7030A0"/>
                </a:solidFill>
              </a:rPr>
              <a:t> $117,200 = $77.51/hr.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95343243"/>
              </p:ext>
            </p:extLst>
          </p:nvPr>
        </p:nvGraphicFramePr>
        <p:xfrm>
          <a:off x="342900" y="2698567"/>
          <a:ext cx="8458200" cy="247087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3051928">
                  <a:extLst>
                    <a:ext uri="{9D8B030D-6E8A-4147-A177-3AD203B41FA5}">
                      <a16:colId xmlns:a16="http://schemas.microsoft.com/office/drawing/2014/main" val="20002"/>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Representative Salary</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260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$154,483</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260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$192,760</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a:solidFill>
                            <a:srgbClr val="002060"/>
                          </a:solidFill>
                          <a:latin typeface="Calibri"/>
                          <a:ea typeface="Calibri"/>
                          <a:cs typeface="Calibri"/>
                          <a:sym typeface="Calibri"/>
                        </a:rPr>
                        <a:t>Assistant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260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$234,892</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573756096"/>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189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$175,000 @ 260 days = $84.13/hr.</a:t>
            </a:r>
          </a:p>
          <a:p>
            <a:pPr algn="ctr" defTabSz="914400">
              <a:defRPr/>
            </a:pPr>
            <a:r>
              <a:rPr lang="en-US" sz="2000" dirty="0">
                <a:solidFill>
                  <a:srgbClr val="7030A0"/>
                </a:solidFill>
                <a:latin typeface="Arial" panose="020B0604020202020204"/>
              </a:rPr>
              <a:t>$215,000 @ 260 days = $103.37/hr.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$2,000 - $11,500</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$750 - $5,000</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329</TotalTime>
  <Words>1059</Words>
  <Application>Microsoft Macintosh PowerPoint</Application>
  <PresentationFormat>On-screen Show (4:3)</PresentationFormat>
  <Paragraphs>98</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40</cp:revision>
  <dcterms:created xsi:type="dcterms:W3CDTF">2022-08-02T19:12:40Z</dcterms:created>
  <dcterms:modified xsi:type="dcterms:W3CDTF">2026-10-15T17:21:19Z</dcterms:modified>
</cp:coreProperties>
</file>