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43" d="100"/>
          <a:sy n="143" d="100"/>
        </p:scale>
        <p:origin x="464" y="208"/>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10/15/26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10/15/26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10/15/26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$62,663 - $69,637</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01702" y="3483033"/>
            <a:ext cx="1383067"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$111,455 - $122,996</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$90,948</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$494,593*</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$1,802</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10173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10.15.26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08573" y="1491726"/>
            <a:ext cx="2481235"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Montgomery County, PA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39089"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$2,000 - $11,500</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$750 - $5,000</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1270 Main St, Royersford, PA 19468">
            <a:extLst>
              <a:ext uri="{FF2B5EF4-FFF2-40B4-BE49-F238E27FC236}">
                <a16:creationId xmlns:a16="http://schemas.microsoft.com/office/drawing/2014/main" id="{9A1F4E48-71F5-3EFD-2B22-811216186DC0}"/>
              </a:ext>
            </a:extLst>
          </p:cNvPr>
          <p:cNvPicPr>
            <a:picLocks noChangeAspect="1"/>
          </p:cNvPicPr>
          <p:nvPr/>
        </p:nvPicPr>
        <p:blipFill>
          <a:blip r:embed="rId21"/>
          <a:srcRect b="4940"/>
          <a:stretch>
            <a:fillRect/>
          </a:stretch>
        </p:blipFill>
        <p:spPr>
          <a:xfrm>
            <a:off x="1972217" y="5443172"/>
            <a:ext cx="2729071" cy="19413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321 Summer Grove Ln, Pottstown, PA 19464">
            <a:extLst>
              <a:ext uri="{FF2B5EF4-FFF2-40B4-BE49-F238E27FC236}">
                <a16:creationId xmlns:a16="http://schemas.microsoft.com/office/drawing/2014/main" id="{32B86946-958F-984E-BD51-C6722A32D3FA}"/>
              </a:ext>
            </a:extLst>
          </p:cNvPr>
          <p:cNvPicPr>
            <a:picLocks noChangeAspect="1"/>
          </p:cNvPicPr>
          <p:nvPr/>
        </p:nvPicPr>
        <p:blipFill>
          <a:blip r:embed="rId22"/>
          <a:srcRect l="5982" b="6499"/>
          <a:stretch>
            <a:fillRect/>
          </a:stretch>
        </p:blipFill>
        <p:spPr>
          <a:xfrm>
            <a:off x="4830616" y="5429935"/>
            <a:ext cx="2626378" cy="19545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47229"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75122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$230,000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33395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$66,100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43045"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$117,200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B21ECED9-5CDA-1DE1-2749-CD92AAE54E24}"/>
              </a:ext>
            </a:extLst>
          </p:cNvPr>
          <p:cNvPicPr>
            <a:picLocks noChangeAspect="1"/>
          </p:cNvPicPr>
          <p:nvPr/>
        </p:nvPicPr>
        <p:blipFill>
          <a:blip r:embed="rId23"/>
          <a:stretch>
            <a:fillRect/>
          </a:stretch>
        </p:blipFill>
        <p:spPr>
          <a:xfrm>
            <a:off x="6090015" y="578900"/>
            <a:ext cx="1106737" cy="637481"/>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3.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6964</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2026-10-15T17:26:25Z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