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66" d="100"/>
          <a:sy n="66"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12/7/22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12/7/22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a:t>12/7/23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DB928744-60BA-EA56-1525-1F8E58BE39CA}"/>
              </a:ext>
            </a:extLst>
          </p:cNvPr>
          <p:cNvGraphicFramePr/>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Indiana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$68,469 -$74,954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River Valley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$67,312 - $67,812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Marion Center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$51,873 -$53,354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50BE5CD9-03AE-ACB0-3E39-66A4E9EC948A}"/>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$63,000 = $42.57/hr.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1F0EB22A-902E-E919-0B50-EEF72F8852AF}"/>
              </a:ext>
            </a:extLst>
          </p:cNvPr>
          <p:cNvGraphicFramePr/>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Indiana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$68,469 -$74,954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$76,754 - $78,454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River Valley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$67,312 - $67,812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$69,812 - $71,362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Marion Center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$51,873 -$53,354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$58,304 -$59,704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15D77CED-7075-30DB-2F9D-3186A2CABFF7}"/>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$68,000 = $45.95/hr.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Indiana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$68,469 -$74,954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$76,754 - $78,454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$79,154 - $90,954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$92,389 -$103,489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River Valley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$67,312 - $67,812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$69,812 - $71,362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$71,262 - $75,812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$86,112 - $89,112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Marion Center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$51,873 -$53,354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$58,304 -$59,704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$59,504 -$62,704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$77,439 -$79,239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$90,000 = $60.81/hr.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$1,100-$15,056</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   900 -$7,350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288</TotalTime>
  <Words>922</Words>
  <Application>Microsoft Office PowerPoint</Application>
  <PresentationFormat>On-screen Show (4:3)</PresentationFormat>
  <Paragraphs>91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24</cp:revision>
  <dcterms:created xsi:type="dcterms:W3CDTF">2022-08-02T19:12:40Z</dcterms:created>
  <dcterms:modified xsi:type="dcterms:W3CDTF">2023-04-19T23:56:51Z</dcterms:modified>
</cp:coreProperties>
</file>