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varScale="1">
        <p:scale>
          <a:sx n="75" d="100"/>
          <a:sy n="75" d="100"/>
        </p:scale>
        <p:origin x="1536" y="15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4/19/2023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4/19/2023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4/19/2023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A049D9A-9818-3E73-9CA5-3E45B7C7693D}"/>
              </a:ext>
            </a:extLst>
          </p:cNvPr>
          <p:cNvPicPr>
            <a:picLocks noChangeAspect="1"/>
          </p:cNvPicPr>
          <p:nvPr/>
        </p:nvPicPr>
        <p:blipFill>
          <a:blip r:embed="rId3"/>
          <a:srcRect t="2404" b="2404"/>
          <a:stretch/>
        </p:blipFill>
        <p:spPr>
          <a:xfrm>
            <a:off x="4733495" y="5523757"/>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EBB8F480-74F1-A7AF-EFD1-64DB8A852F5D}"/>
              </a:ext>
            </a:extLst>
          </p:cNvPr>
          <p:cNvPicPr>
            <a:picLocks noChangeAspect="1"/>
          </p:cNvPicPr>
          <p:nvPr/>
        </p:nvPicPr>
        <p:blipFill>
          <a:blip r:embed="rId4"/>
          <a:srcRect t="882" b="882"/>
          <a:stretch/>
        </p:blipFill>
        <p:spPr>
          <a:xfrm>
            <a:off x="2022888" y="5496855"/>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$51,873-$74,954</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$77,493- $103,439</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$48,776</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$163,006*</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$772</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2802" y="9145702"/>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Indiana County, PA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$450,000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$235,000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$63,000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$90,000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4228" cy="523220"/>
          </a:xfrm>
          <a:prstGeom prst="rect">
            <a:avLst/>
          </a:prstGeom>
          <a:noFill/>
        </p:spPr>
        <p:txBody>
          <a:bodyPr wrap="square" rtlCol="0">
            <a:spAutoFit/>
          </a:bodyPr>
          <a:lstStyle/>
          <a:p>
            <a:r>
              <a:rPr lang="en-US" sz="1400" b="1" dirty="0">
                <a:solidFill>
                  <a:srgbClr val="814892"/>
                </a:solidFill>
              </a:rPr>
              <a:t>$1,100-$15,056</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900 -$7,350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3" name="Picture 2" descr="Map&#10;&#10;Description automatically generated">
            <a:extLst>
              <a:ext uri="{FF2B5EF4-FFF2-40B4-BE49-F238E27FC236}">
                <a16:creationId xmlns:a16="http://schemas.microsoft.com/office/drawing/2014/main" id="{661E82A1-72E7-125A-247D-13D6A42B8010}"/>
              </a:ext>
            </a:extLst>
          </p:cNvPr>
          <p:cNvPicPr>
            <a:picLocks noChangeAspect="1"/>
          </p:cNvPicPr>
          <p:nvPr/>
        </p:nvPicPr>
        <p:blipFill>
          <a:blip r:embed="rId32"/>
          <a:stretch>
            <a:fillRect/>
          </a:stretch>
        </p:blipFill>
        <p:spPr>
          <a:xfrm>
            <a:off x="6058484" y="556971"/>
            <a:ext cx="1183238" cy="680362"/>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schemas.openxmlformats.org/package/2006/metadata/core-properties"/>
    <ds:schemaRef ds:uri="930cc2c4-486b-463f-bc76-9577a814ea80"/>
    <ds:schemaRef ds:uri="http://purl.org/dc/elements/1.1/"/>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6944</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53</cp:revision>
  <cp:lastPrinted>2023-03-21T15:20:22Z</cp:lastPrinted>
  <dcterms:created xsi:type="dcterms:W3CDTF">2022-05-24T17:15:36Z</dcterms:created>
  <dcterms:modified xsi:type="dcterms:W3CDTF">2023-04-19T23:59:07Z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