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80" d="100"/>
          <a:sy n="80" d="100"/>
        </p:scale>
        <p:origin x="36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12/7/23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3183DE1C-D52B-DE94-B648-5F5FBC2EC7CA}"/>
              </a:ext>
            </a:extLst>
          </p:cNvPr>
          <p:cNvGraphicFramePr/>
          <p:nvPr>
            <p:extLst>
              <p:ext uri="{D42A27DB-BD31-4B8C-83A1-F6EECF244321}">
                <p14:modId xmlns:p14="http://schemas.microsoft.com/office/powerpoint/2010/main" val="1925808357"/>
              </p:ext>
            </p:extLst>
          </p:nvPr>
        </p:nvGraphicFramePr>
        <p:xfrm>
          <a:off x="363416" y="1889928"/>
          <a:ext cx="4755122" cy="3843373"/>
        </p:xfrm>
        <a:graphic>
          <a:graphicData uri="http://schemas.openxmlformats.org/drawingml/2006/table">
            <a:tbl>
              <a:tblPr>
                <a:noFill/>
              </a:tblPr>
              <a:tblGrid>
                <a:gridCol w="2983392">
                  <a:extLst>
                    <a:ext uri="{9D8B030D-6E8A-4147-A177-3AD203B41FA5}">
                      <a16:colId xmlns:a16="http://schemas.microsoft.com/office/drawing/2014/main" val="20000"/>
                    </a:ext>
                  </a:extLst>
                </a:gridCol>
                <a:gridCol w="1771730">
                  <a:extLst>
                    <a:ext uri="{9D8B030D-6E8A-4147-A177-3AD203B41FA5}">
                      <a16:colId xmlns:a16="http://schemas.microsoft.com/office/drawing/2014/main" val="20001"/>
                    </a:ext>
                  </a:extLst>
                </a:gridCol>
              </a:tblGrid>
              <a:tr h="453552">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38229">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Erie City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$43,679 – $45,962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38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Millcreek Township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$49,783 – $51,090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38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Wattsburg</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$43,675 – $44,415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738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General McLane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kern="1200" cap="none" dirty="0">
                          <a:solidFill>
                            <a:srgbClr val="272D41"/>
                          </a:solidFill>
                          <a:latin typeface="Calibri"/>
                          <a:ea typeface="Calibri"/>
                          <a:cs typeface="Calibri"/>
                          <a:sym typeface="Calibri"/>
                        </a:rPr>
                        <a:t>46,639</a:t>
                      </a:r>
                      <a:r>
                        <a:rPr lang="en-US" sz="2400" u="none" strike="noStrike" cap="none" dirty="0">
                          <a:solidFill>
                            <a:srgbClr val="272D41"/>
                          </a:solidFill>
                          <a:latin typeface="Calibri"/>
                          <a:ea typeface="Calibri"/>
                          <a:cs typeface="Calibri"/>
                          <a:sym typeface="Calibri"/>
                        </a:rPr>
                        <a:t> – $49,273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432969065"/>
                  </a:ext>
                </a:extLst>
              </a:tr>
            </a:tbl>
          </a:graphicData>
        </a:graphic>
      </p:graphicFrame>
      <p:sp>
        <p:nvSpPr>
          <p:cNvPr id="3" name="TextBox 2">
            <a:extLst>
              <a:ext uri="{FF2B5EF4-FFF2-40B4-BE49-F238E27FC236}">
                <a16:creationId xmlns:a16="http://schemas.microsoft.com/office/drawing/2014/main" id="{A5F99725-947D-11A3-C642-9EF47568A855}"/>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$32.33/hr.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D27A6BF1-8C53-58F7-A46F-1BB6BEB16B3A}"/>
              </a:ext>
            </a:extLst>
          </p:cNvPr>
          <p:cNvGraphicFramePr/>
          <p:nvPr>
            <p:extLst>
              <p:ext uri="{D42A27DB-BD31-4B8C-83A1-F6EECF244321}">
                <p14:modId xmlns:p14="http://schemas.microsoft.com/office/powerpoint/2010/main" val="4149577191"/>
              </p:ext>
            </p:extLst>
          </p:nvPr>
        </p:nvGraphicFramePr>
        <p:xfrm>
          <a:off x="363413" y="1889929"/>
          <a:ext cx="7119954" cy="3785744"/>
        </p:xfrm>
        <a:graphic>
          <a:graphicData uri="http://schemas.openxmlformats.org/drawingml/2006/table">
            <a:tbl>
              <a:tblPr>
                <a:noFill/>
              </a:tblPr>
              <a:tblGrid>
                <a:gridCol w="3362290">
                  <a:extLst>
                    <a:ext uri="{9D8B030D-6E8A-4147-A177-3AD203B41FA5}">
                      <a16:colId xmlns:a16="http://schemas.microsoft.com/office/drawing/2014/main" val="20000"/>
                    </a:ext>
                  </a:extLst>
                </a:gridCol>
                <a:gridCol w="1878832">
                  <a:extLst>
                    <a:ext uri="{9D8B030D-6E8A-4147-A177-3AD203B41FA5}">
                      <a16:colId xmlns:a16="http://schemas.microsoft.com/office/drawing/2014/main" val="20001"/>
                    </a:ext>
                  </a:extLst>
                </a:gridCol>
                <a:gridCol w="1878832">
                  <a:extLst>
                    <a:ext uri="{9D8B030D-6E8A-4147-A177-3AD203B41FA5}">
                      <a16:colId xmlns:a16="http://schemas.microsoft.com/office/drawing/2014/main" val="20002"/>
                    </a:ext>
                  </a:extLst>
                </a:gridCol>
              </a:tblGrid>
              <a:tr h="368159">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57102">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Erie City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$43,679 –$45,962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$46,059 – $50,274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59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Millcreek Township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$49,783 –$51,090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$52,080 – $54,273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57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Wattsburg</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$43,675 – $44,415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$48,045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78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General McLane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kern="1200" cap="none" dirty="0">
                          <a:solidFill>
                            <a:srgbClr val="272D41"/>
                          </a:solidFill>
                          <a:latin typeface="Calibri"/>
                          <a:ea typeface="Calibri"/>
                          <a:cs typeface="Calibri"/>
                          <a:sym typeface="Calibri"/>
                        </a:rPr>
                        <a:t>46,639</a:t>
                      </a:r>
                      <a:r>
                        <a:rPr lang="en-US" sz="2400" u="none" strike="noStrike" cap="none" dirty="0">
                          <a:solidFill>
                            <a:srgbClr val="272D41"/>
                          </a:solidFill>
                          <a:latin typeface="Calibri"/>
                          <a:ea typeface="Calibri"/>
                          <a:cs typeface="Calibri"/>
                          <a:sym typeface="Calibri"/>
                        </a:rPr>
                        <a:t> – $49,273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$53,030 – 55,825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33419677"/>
                  </a:ext>
                </a:extLst>
              </a:tr>
            </a:tbl>
          </a:graphicData>
        </a:graphic>
      </p:graphicFrame>
      <p:sp>
        <p:nvSpPr>
          <p:cNvPr id="3" name="TextBox 2">
            <a:extLst>
              <a:ext uri="{FF2B5EF4-FFF2-40B4-BE49-F238E27FC236}">
                <a16:creationId xmlns:a16="http://schemas.microsoft.com/office/drawing/2014/main" id="{09C3AD5B-82C1-FC05-D4D2-410E27D34BB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$52,000 = $35.52/hr.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75890"/>
            <a:ext cx="2006697" cy="138211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351561079"/>
              </p:ext>
            </p:extLst>
          </p:nvPr>
        </p:nvGraphicFramePr>
        <p:xfrm>
          <a:off x="363415" y="1889928"/>
          <a:ext cx="8470364" cy="3922318"/>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0611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23776">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Erie City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$43,679 –$45,962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$46,059 – $50,274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$51,125 - $58,377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$73,648 -$79,388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23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Millcreek Township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$49,783 –$51,090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$52,080 – $54,273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$54,080 - $56,773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$70,373 - $73,635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23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Wattsburg</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Area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$43,675 – $44,415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$48,045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$49,145 -$52,454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$64,236 -$67,544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512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General McLane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kern="1200" cap="none" dirty="0">
                          <a:solidFill>
                            <a:srgbClr val="272D41"/>
                          </a:solidFill>
                          <a:latin typeface="Calibri"/>
                          <a:ea typeface="Calibri"/>
                          <a:cs typeface="Calibri"/>
                          <a:sym typeface="Calibri"/>
                        </a:rPr>
                        <a:t>46,639</a:t>
                      </a:r>
                      <a:r>
                        <a:rPr lang="en-US" sz="2400" u="none" strike="noStrike" cap="none" dirty="0">
                          <a:solidFill>
                            <a:srgbClr val="272D41"/>
                          </a:solidFill>
                          <a:latin typeface="Calibri"/>
                          <a:ea typeface="Calibri"/>
                          <a:cs typeface="Calibri"/>
                          <a:sym typeface="Calibri"/>
                        </a:rPr>
                        <a:t> – $49,273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$53,030 – 55,825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$55,907 – 61,656</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$71,010 – 76,933</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900729870"/>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855232"/>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$44.39/hr.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727524299"/>
              </p:ext>
            </p:extLst>
          </p:nvPr>
        </p:nvGraphicFramePr>
        <p:xfrm>
          <a:off x="180050" y="1888811"/>
          <a:ext cx="8458200" cy="2450482"/>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215-245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$86,993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$96,554</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240-247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kern="1200" cap="none" dirty="0">
                          <a:solidFill>
                            <a:schemeClr val="tx1"/>
                          </a:solidFill>
                          <a:latin typeface="+mn-lt"/>
                          <a:ea typeface="Calibri"/>
                          <a:cs typeface="Calibri"/>
                          <a:sym typeface="Calibri"/>
                        </a:rPr>
                        <a:t>82,770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kern="1200" cap="none" dirty="0">
                          <a:solidFill>
                            <a:schemeClr val="tx1"/>
                          </a:solidFill>
                          <a:latin typeface="+mn-lt"/>
                          <a:ea typeface="Calibri"/>
                          <a:cs typeface="Calibri"/>
                          <a:sym typeface="Calibri"/>
                        </a:rPr>
                        <a:t>115,877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240-247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$90,544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$130,000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Erie County </a:t>
            </a:r>
            <a:r>
              <a:rPr lang="en-US" sz="3600" dirty="0">
                <a:solidFill>
                  <a:schemeClr val="tx2">
                    <a:lumMod val="75000"/>
                  </a:schemeClr>
                </a:solidFill>
                <a:latin typeface="Calibri" panose="020F0502020204030204" pitchFamily="34" charset="0"/>
                <a:cs typeface="Calibri" panose="020F0502020204030204" pitchFamily="34" charset="0"/>
              </a:rPr>
              <a:t>Schools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187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$90,000 = $45.92/hr.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533479"/>
          </a:xfrm>
          <a:prstGeom prst="rect">
            <a:avLst/>
          </a:prstGeom>
          <a:noFill/>
        </p:spPr>
        <p:txBody>
          <a:bodyPr wrap="square" rtlCol="0">
            <a:spAutoFit/>
          </a:bodyPr>
          <a:lstStyle/>
          <a:p>
            <a:pPr algn="l">
              <a:lnSpc>
                <a:spcPts val="1679"/>
              </a:lnSpc>
            </a:pPr>
            <a:r>
              <a:rPr lang="en-US" sz="1800" spc="-55" dirty="0">
                <a:solidFill>
                  <a:srgbClr val="814892"/>
                </a:solidFill>
                <a:latin typeface="Open Sans Bold"/>
              </a:rPr>
              <a:t>$4,357- $9,083</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533479"/>
          </a:xfrm>
          <a:prstGeom prst="rect">
            <a:avLst/>
          </a:prstGeom>
          <a:noFill/>
        </p:spPr>
        <p:txBody>
          <a:bodyPr wrap="square" rtlCol="0">
            <a:spAutoFit/>
          </a:bodyPr>
          <a:lstStyle/>
          <a:p>
            <a:pPr algn="l">
              <a:lnSpc>
                <a:spcPts val="1679"/>
              </a:lnSpc>
            </a:pPr>
            <a:r>
              <a:rPr lang="en-US" sz="1800" spc="-55" dirty="0">
                <a:solidFill>
                  <a:srgbClr val="814892"/>
                </a:solidFill>
                <a:latin typeface="Open Sans Bold"/>
              </a:rPr>
              <a:t>$254-$1,994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282</TotalTime>
  <Words>1188</Words>
  <Application>Microsoft Office PowerPoint</Application>
  <PresentationFormat>On-screen Show (4:3)</PresentationFormat>
  <Paragraphs>127</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 Bold</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Erie County Schools (three districts)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35</cp:revision>
  <dcterms:created xsi:type="dcterms:W3CDTF">2022-08-02T19:12:40Z</dcterms:created>
  <dcterms:modified xsi:type="dcterms:W3CDTF">2023-04-20T00:37:56Z</dcterms:modified>
</cp:coreProperties>
</file>