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535" autoAdjust="0"/>
    <p:restoredTop sz="95618"/>
  </p:normalViewPr>
  <p:slideViewPr>
    <p:cSldViewPr snapToGrid="0" snapToObjects="1">
      <p:cViewPr varScale="1">
        <p:scale>
          <a:sx n="69" d="100"/>
          <a:sy n="69" d="100"/>
        </p:scale>
        <p:origin x="678" y="72"/>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4/19/2023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4/19/2023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4/19/2023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65">
            <a:extLst>
              <a:ext uri="{FF2B5EF4-FFF2-40B4-BE49-F238E27FC236}">
                <a16:creationId xmlns:a16="http://schemas.microsoft.com/office/drawing/2014/main" id="{631C859E-C874-14B5-7941-70E9CD6593B2}"/>
              </a:ext>
            </a:extLst>
          </p:cNvPr>
          <p:cNvPicPr>
            <a:picLocks noChangeAspect="1"/>
          </p:cNvPicPr>
          <p:nvPr/>
        </p:nvPicPr>
        <p:blipFill>
          <a:blip r:embed="rId3">
            <a:extLst>
              <a:ext uri="{28A0092B-C50C-407E-A947-70E740481C1C}">
                <a14:useLocalDpi xmlns:a14="http://schemas.microsoft.com/office/drawing/2010/main" val="0"/>
              </a:ext>
            </a:extLst>
          </a:blip>
          <a:srcRect t="2458" b="2458"/>
          <a:stretch/>
        </p:blipFill>
        <p:spPr>
          <a:xfrm>
            <a:off x="2002882" y="5547020"/>
            <a:ext cx="2593460" cy="1845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82">
            <a:extLst>
              <a:ext uri="{FF2B5EF4-FFF2-40B4-BE49-F238E27FC236}">
                <a16:creationId xmlns:a16="http://schemas.microsoft.com/office/drawing/2014/main" id="{1DF84060-235E-AA7C-FC17-75E1487A2ECA}"/>
              </a:ext>
            </a:extLst>
          </p:cNvPr>
          <p:cNvPicPr>
            <a:picLocks noChangeAspect="1"/>
          </p:cNvPicPr>
          <p:nvPr/>
        </p:nvPicPr>
        <p:blipFill>
          <a:blip r:embed="rId4">
            <a:extLst>
              <a:ext uri="{28A0092B-C50C-407E-A947-70E740481C1C}">
                <a14:useLocalDpi xmlns:a14="http://schemas.microsoft.com/office/drawing/2010/main" val="0"/>
              </a:ext>
            </a:extLst>
          </a:blip>
          <a:srcRect t="2404" b="2404"/>
          <a:stretch/>
        </p:blipFill>
        <p:spPr>
          <a:xfrm>
            <a:off x="4791050" y="5557517"/>
            <a:ext cx="2616318" cy="1863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$43,675-$51,090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$64,236-$79,388</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$45,240*</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$182,859*</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$844</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02802" y="9145702"/>
            <a:ext cx="1035861"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DM .11.11.22</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4947105" y="1498973"/>
            <a:ext cx="2429607" cy="273982"/>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Erie County, PA</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$320,000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$170,000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$47,000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$70,000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4228" cy="523220"/>
          </a:xfrm>
          <a:prstGeom prst="rect">
            <a:avLst/>
          </a:prstGeom>
          <a:noFill/>
        </p:spPr>
        <p:txBody>
          <a:bodyPr wrap="square" rtlCol="0">
            <a:spAutoFit/>
          </a:bodyPr>
          <a:lstStyle/>
          <a:p>
            <a:pPr algn="l">
              <a:lnSpc>
                <a:spcPts val="1679"/>
              </a:lnSpc>
            </a:pPr>
            <a:r>
              <a:rPr lang="en-US" sz="1399" spc="-55" dirty="0">
                <a:solidFill>
                  <a:srgbClr val="814892"/>
                </a:solidFill>
                <a:latin typeface="Open Sans Bold"/>
              </a:rPr>
              <a:t>$4,357- $9,083</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pPr algn="l">
              <a:lnSpc>
                <a:spcPts val="1679"/>
              </a:lnSpc>
            </a:pPr>
            <a:r>
              <a:rPr lang="en-US" sz="1399" spc="-55" dirty="0">
                <a:solidFill>
                  <a:srgbClr val="814892"/>
                </a:solidFill>
                <a:latin typeface="Open Sans Bold"/>
              </a:rPr>
              <a:t>$254-$1,994</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7"/>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8"/>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9"/>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30"/>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31"/>
          <a:stretch>
            <a:fillRect/>
          </a:stretch>
        </p:blipFill>
        <p:spPr>
          <a:xfrm>
            <a:off x="5704973" y="3724882"/>
            <a:ext cx="573074" cy="829128"/>
          </a:xfrm>
          <a:prstGeom prst="rect">
            <a:avLst/>
          </a:prstGeom>
        </p:spPr>
      </p:pic>
      <p:pic>
        <p:nvPicPr>
          <p:cNvPr id="3" name="Picture 110">
            <a:extLst>
              <a:ext uri="{FF2B5EF4-FFF2-40B4-BE49-F238E27FC236}">
                <a16:creationId xmlns:a16="http://schemas.microsoft.com/office/drawing/2014/main" id="{9F01AAD0-A6B4-03B6-F344-CA865BA6AE3D}"/>
              </a:ext>
            </a:extLst>
          </p:cNvPr>
          <p:cNvPicPr>
            <a:picLocks noChangeAspect="1"/>
          </p:cNvPicPr>
          <p:nvPr/>
        </p:nvPicPr>
        <p:blipFill>
          <a:blip r:embed="rId32"/>
          <a:srcRect l="-6728" t="-6891" r="-4942" b="-3760"/>
          <a:stretch>
            <a:fillRect/>
          </a:stretch>
        </p:blipFill>
        <p:spPr>
          <a:xfrm>
            <a:off x="6044910" y="531387"/>
            <a:ext cx="1177854" cy="668718"/>
          </a:xfrm>
          <a:prstGeom prst="rect">
            <a:avLst/>
          </a:prstGeom>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6C7A7CA6-05D2-4FD4-913D-492F6E4E8C84}">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www.w3.org/XML/1998/namespace"/>
    <ds:schemaRef ds:uri="930cc2c4-486b-463f-bc76-9577a814ea80"/>
    <ds:schemaRef ds:uri="http://purl.org/dc/term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6975</TotalTime>
  <Words>283</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Bold</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58</cp:revision>
  <cp:lastPrinted>2023-03-21T15:20:22Z</cp:lastPrinted>
  <dcterms:created xsi:type="dcterms:W3CDTF">2022-05-24T17:15:36Z</dcterms:created>
  <dcterms:modified xsi:type="dcterms:W3CDTF">2023-04-20T00:36:05Z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