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5" r:id="rId4"/>
    <p:sldId id="546"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0270" autoAdjust="0"/>
  </p:normalViewPr>
  <p:slideViewPr>
    <p:cSldViewPr snapToGrid="0">
      <p:cViewPr varScale="1">
        <p:scale>
          <a:sx n="69" d="100"/>
          <a:sy n="69" d="100"/>
        </p:scale>
        <p:origin x="6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3/13/2023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10/31/22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10/31/22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10/31/22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3/13/2023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3/13/2023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3/13/2023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3/13/2023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3/13/2023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3/13/2023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3/13/2023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3/13/2023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603961321"/>
              </p:ext>
            </p:extLst>
          </p:nvPr>
        </p:nvGraphicFramePr>
        <p:xfrm>
          <a:off x="370821" y="2236261"/>
          <a:ext cx="5861813" cy="3173940"/>
        </p:xfrm>
        <a:graphic>
          <a:graphicData uri="http://schemas.openxmlformats.org/drawingml/2006/table">
            <a:tbl>
              <a:tblPr>
                <a:noFill/>
              </a:tblPr>
              <a:tblGrid>
                <a:gridCol w="4235964">
                  <a:extLst>
                    <a:ext uri="{9D8B030D-6E8A-4147-A177-3AD203B41FA5}">
                      <a16:colId xmlns:a16="http://schemas.microsoft.com/office/drawing/2014/main" val="20000"/>
                    </a:ext>
                  </a:extLst>
                </a:gridCol>
                <a:gridCol w="1625849">
                  <a:extLst>
                    <a:ext uri="{9D8B030D-6E8A-4147-A177-3AD203B41FA5}">
                      <a16:colId xmlns:a16="http://schemas.microsoft.com/office/drawing/2014/main" val="20001"/>
                    </a:ext>
                  </a:extLst>
                </a:gridCol>
              </a:tblGrid>
              <a:tr h="793485">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793485">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Clarion Area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$50,868 – 52,468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793485">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Keystone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$48,532 – 50,623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793485">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Red Bank Valley School District</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 (22-23)</a:t>
                      </a:r>
                    </a:p>
                    <a:p>
                      <a:pPr marL="0" marR="0" lvl="0" indent="0" algn="l" rtl="0">
                        <a:lnSpc>
                          <a:spcPct val="90000"/>
                        </a:lnSpc>
                        <a:spcBef>
                          <a:spcPts val="0"/>
                        </a:spcBef>
                        <a:spcAft>
                          <a:spcPts val="0"/>
                        </a:spcAft>
                        <a:buNone/>
                      </a:pP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$46,932 – 48,582</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6555443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183-day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$49,700 = $33.94/hr.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183-day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$57,800 = $39.48/hr.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Google Shape;278;p13">
            <a:extLst>
              <a:ext uri="{FF2B5EF4-FFF2-40B4-BE49-F238E27FC236}">
                <a16:creationId xmlns:a16="http://schemas.microsoft.com/office/drawing/2014/main" id="{5A61326A-640F-14F5-DAE4-CD2F90126936}"/>
              </a:ext>
            </a:extLst>
          </p:cNvPr>
          <p:cNvGraphicFramePr/>
          <p:nvPr>
            <p:extLst>
              <p:ext uri="{D42A27DB-BD31-4B8C-83A1-F6EECF244321}">
                <p14:modId xmlns:p14="http://schemas.microsoft.com/office/powerpoint/2010/main" val="10250400"/>
              </p:ext>
            </p:extLst>
          </p:nvPr>
        </p:nvGraphicFramePr>
        <p:xfrm>
          <a:off x="476936" y="2017875"/>
          <a:ext cx="6788717" cy="3173940"/>
        </p:xfrm>
        <a:graphic>
          <a:graphicData uri="http://schemas.openxmlformats.org/drawingml/2006/table">
            <a:tbl>
              <a:tblPr>
                <a:noFill/>
              </a:tblPr>
              <a:tblGrid>
                <a:gridCol w="3840553">
                  <a:extLst>
                    <a:ext uri="{9D8B030D-6E8A-4147-A177-3AD203B41FA5}">
                      <a16:colId xmlns:a16="http://schemas.microsoft.com/office/drawing/2014/main" val="20000"/>
                    </a:ext>
                  </a:extLst>
                </a:gridCol>
                <a:gridCol w="1474082">
                  <a:extLst>
                    <a:ext uri="{9D8B030D-6E8A-4147-A177-3AD203B41FA5}">
                      <a16:colId xmlns:a16="http://schemas.microsoft.com/office/drawing/2014/main" val="20001"/>
                    </a:ext>
                  </a:extLst>
                </a:gridCol>
                <a:gridCol w="1474082">
                  <a:extLst>
                    <a:ext uri="{9D8B030D-6E8A-4147-A177-3AD203B41FA5}">
                      <a16:colId xmlns:a16="http://schemas.microsoft.com/office/drawing/2014/main" val="800438602"/>
                    </a:ext>
                  </a:extLst>
                </a:gridCol>
              </a:tblGrid>
              <a:tr h="793485">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793485">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Clarion Area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$50,868 – 52,468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$58,868 – 60,468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793485">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Keystone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$48,532 – 50,623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$57,273 – 59,373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793485">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Red Bank Valley School District</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 (22-23)</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$46,932 – 48,582</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$55,181 – 56,818</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655544349"/>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31675724"/>
              </p:ext>
            </p:extLst>
          </p:nvPr>
        </p:nvGraphicFramePr>
        <p:xfrm>
          <a:off x="363415" y="2105213"/>
          <a:ext cx="847036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Clarion Area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$50,868 – 52,468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$58,868 – 60,468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cs typeface="Calibri" panose="020F0502020204030204" pitchFamily="34" charset="0"/>
                        </a:rPr>
                        <a:t>$61,368 – 62,968</a:t>
                      </a:r>
                      <a:endParaRPr sz="2400" dirty="0">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cs typeface="Calibri" panose="020F0502020204030204" pitchFamily="34" charset="0"/>
                        </a:rPr>
                        <a:t>$75,768</a:t>
                      </a:r>
                      <a:endParaRPr sz="2400" dirty="0">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Keystone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$48,532 – 50,623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$57,273 – 59,373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$58,733 – 60,483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$70,983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Red Bank Valley School District</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 (22-23)</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$46,932 – 48,582</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$55,181 – 56,818</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dirty="0">
                          <a:latin typeface="Calibri" panose="020F0502020204030204" pitchFamily="34" charset="0"/>
                          <a:cs typeface="Calibri" panose="020F0502020204030204" pitchFamily="34" charset="0"/>
                        </a:rPr>
                        <a:t>$56,648 – 58,298</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dirty="0">
                          <a:latin typeface="Calibri" panose="020F0502020204030204" pitchFamily="34" charset="0"/>
                          <a:cs typeface="Calibri" panose="020F0502020204030204" pitchFamily="34" charset="0"/>
                        </a:rPr>
                        <a:t>$71,496</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183-day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$72,749 = $49.69/hr.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507</TotalTime>
  <Words>765</Words>
  <Application>Microsoft Office PowerPoint</Application>
  <PresentationFormat>On-screen Show (4:3)</PresentationFormat>
  <Paragraphs>74</Paragraphs>
  <Slides>4</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25</cp:revision>
  <dcterms:created xsi:type="dcterms:W3CDTF">2022-08-02T19:12:40Z</dcterms:created>
  <dcterms:modified xsi:type="dcterms:W3CDTF">2023-03-13T13:32:06Z</dcterms:modified>
</cp:coreProperties>
</file>