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323"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10/14/26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10.14.26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10.14.26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10.14.26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10.14.26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10.14.26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10/14/26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10/14/26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194-day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$54,800 = $35.31/hr.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C20F9429-FB73-F6B6-6F07-21B82E8A645F}"/>
              </a:ext>
            </a:extLst>
          </p:cNvPr>
          <p:cNvGraphicFramePr/>
          <p:nvPr>
            <p:extLst>
              <p:ext uri="{D42A27DB-BD31-4B8C-83A1-F6EECF244321}">
                <p14:modId xmlns:p14="http://schemas.microsoft.com/office/powerpoint/2010/main" val="11429775"/>
              </p:ext>
            </p:extLst>
          </p:nvPr>
        </p:nvGraphicFramePr>
        <p:xfrm>
          <a:off x="363415" y="2756384"/>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Central. Bucks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$53,041 - $56,499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194-day contract </a:t>
            </a:r>
            <a:r>
              <a:rPr lang="en-US" sz="2400" dirty="0">
                <a:solidFill>
                  <a:srgbClr val="7030A0"/>
                </a:solidFill>
                <a:sym typeface="Calibri"/>
              </a:rPr>
              <a:t>→</a:t>
            </a:r>
            <a:r>
              <a:rPr lang="en-US" sz="2400" dirty="0">
                <a:solidFill>
                  <a:srgbClr val="7030A0"/>
                </a:solidFill>
              </a:rPr>
              <a:t> $69,200 = $44.59/hr.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E851D4AB-BD2A-7784-43BC-11DE393E634A}"/>
              </a:ext>
            </a:extLst>
          </p:cNvPr>
          <p:cNvGraphicFramePr/>
          <p:nvPr>
            <p:extLst>
              <p:ext uri="{D42A27DB-BD31-4B8C-83A1-F6EECF244321}">
                <p14:modId xmlns:p14="http://schemas.microsoft.com/office/powerpoint/2010/main" val="165392859"/>
              </p:ext>
            </p:extLst>
          </p:nvPr>
        </p:nvGraphicFramePr>
        <p:xfrm>
          <a:off x="363415" y="2756384"/>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Central. Bucks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$53,041 - $56,499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$58,275 - $66,358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$71,735 - $80,157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789754383"/>
              </p:ext>
            </p:extLst>
          </p:nvPr>
        </p:nvGraphicFramePr>
        <p:xfrm>
          <a:off x="363415" y="2756384"/>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Central. Bucks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$53,041 - $56,499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$58,275 - $66,358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$71,735 - $80,157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$116,848 - $124,350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194-day contract </a:t>
            </a:r>
            <a:r>
              <a:rPr lang="en-US" sz="2400" dirty="0">
                <a:solidFill>
                  <a:srgbClr val="7030A0"/>
                </a:solidFill>
                <a:sym typeface="Calibri"/>
              </a:rPr>
              <a:t>→</a:t>
            </a:r>
            <a:r>
              <a:rPr lang="en-US" sz="2400" dirty="0">
                <a:solidFill>
                  <a:srgbClr val="7030A0"/>
                </a:solidFill>
              </a:rPr>
              <a:t> $120,600 = $77.71/hr.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209456244"/>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240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$106,882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$160,323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$153,910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$230,865</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$184,692</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$277,038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194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$150,000 @ 240 days = $78.13/hr.</a:t>
            </a:r>
          </a:p>
          <a:p>
            <a:pPr algn="ctr" defTabSz="914400">
              <a:defRPr/>
            </a:pPr>
            <a:r>
              <a:rPr lang="en-US" sz="2000" dirty="0">
                <a:solidFill>
                  <a:srgbClr val="7030A0"/>
                </a:solidFill>
                <a:latin typeface="Arial" panose="020B0604020202020204"/>
              </a:rPr>
              <a:t>$220,000 @ 260 days = $105.77/hr.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$2,000 - $7,750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$750 - $5,000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347</TotalTime>
  <Words>1060</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2026-10-14T18:48:30Z</dcterms:modified>
</cp:coreProperties>
</file>