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92" autoAdjust="0"/>
    <p:restoredTop sz="95618"/>
  </p:normalViewPr>
  <p:slideViewPr>
    <p:cSldViewPr snapToGrid="0" snapToObjects="1">
      <p:cViewPr varScale="1">
        <p:scale>
          <a:sx n="97" d="100"/>
          <a:sy n="97" d="100"/>
        </p:scale>
        <p:origin x="1584" y="25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10/14/26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10/14/26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10/14/26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$53,041 - $56,499</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01702" y="3483033"/>
            <a:ext cx="1383067"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$116,848 - $124,350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$66,456</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$530,927*</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$1,802</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10.14.26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Bucks County, PA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$2,000 - $7,750</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$750 - $5,000</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116 Conestoga Dr, Doylestown, PA 18901">
            <a:extLst>
              <a:ext uri="{FF2B5EF4-FFF2-40B4-BE49-F238E27FC236}">
                <a16:creationId xmlns:a16="http://schemas.microsoft.com/office/drawing/2014/main" id="{CE78A08A-8D18-3646-AA1F-343E6F553582}"/>
              </a:ext>
            </a:extLst>
          </p:cNvPr>
          <p:cNvPicPr>
            <a:picLocks noChangeAspect="1"/>
          </p:cNvPicPr>
          <p:nvPr/>
        </p:nvPicPr>
        <p:blipFill>
          <a:blip r:embed="rId21"/>
          <a:srcRect l="4237" b="10200"/>
          <a:stretch>
            <a:fillRect/>
          </a:stretch>
        </p:blipFill>
        <p:spPr>
          <a:xfrm>
            <a:off x="1890494" y="5325522"/>
            <a:ext cx="2767895" cy="20022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603 Paddock Rd, Southampton, PA 18966">
            <a:extLst>
              <a:ext uri="{FF2B5EF4-FFF2-40B4-BE49-F238E27FC236}">
                <a16:creationId xmlns:a16="http://schemas.microsoft.com/office/drawing/2014/main" id="{ECC2B765-6CFB-9364-48AE-3EB80C445912}"/>
              </a:ext>
            </a:extLst>
          </p:cNvPr>
          <p:cNvPicPr>
            <a:picLocks noChangeAspect="1"/>
          </p:cNvPicPr>
          <p:nvPr/>
        </p:nvPicPr>
        <p:blipFill>
          <a:blip r:embed="rId22"/>
          <a:srcRect b="6479"/>
          <a:stretch>
            <a:fillRect/>
          </a:stretch>
        </p:blipFill>
        <p:spPr>
          <a:xfrm>
            <a:off x="4717827" y="5329072"/>
            <a:ext cx="2796007" cy="19986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127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$515,000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$200,000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046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$54,800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085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$120,600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072FCCDD-2D41-9B56-2F8C-ACCA4CB56F5E}"/>
              </a:ext>
            </a:extLst>
          </p:cNvPr>
          <p:cNvPicPr>
            <a:picLocks noChangeAspect="1"/>
          </p:cNvPicPr>
          <p:nvPr/>
        </p:nvPicPr>
        <p:blipFill>
          <a:blip r:embed="rId23"/>
          <a:stretch>
            <a:fillRect/>
          </a:stretch>
        </p:blipFill>
        <p:spPr>
          <a:xfrm>
            <a:off x="6115072" y="610437"/>
            <a:ext cx="1081757" cy="623092"/>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6987</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2026-10-14T18:58:09Z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