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5618"/>
  </p:normalViewPr>
  <p:slideViewPr>
    <p:cSldViewPr snapToGrid="0" snapToObjects="1">
      <p:cViewPr>
        <p:scale>
          <a:sx n="80" d="100"/>
          <a:sy n="80" d="100"/>
        </p:scale>
        <p:origin x="636" y="192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19895354-3AAE-4CF7-A993-22E9467B207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4" b="24306"/>
          <a:stretch/>
        </p:blipFill>
        <p:spPr bwMode="auto">
          <a:xfrm>
            <a:off x="3695023" y="5784537"/>
            <a:ext cx="2561867" cy="18916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8E27652-F330-4F38-9BE8-58483B0EBC16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9" t="8120" r="23399" b="24566"/>
          <a:stretch/>
        </p:blipFill>
        <p:spPr bwMode="auto">
          <a:xfrm>
            <a:off x="601110" y="5794467"/>
            <a:ext cx="2575730" cy="18816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Allegheny County, PA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$35,000 -$49,682*</a:t>
              </a:r>
              <a:endParaRPr lang="en-US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$68,000 - $85,311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$71,136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$217,075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$940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82305" y="4361335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$165,000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19245" y="8668398"/>
            <a:ext cx="1225015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3.6.22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$365,000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Picture 2" descr="Allegheny County, Pennsylvania - Wikipedia">
            <a:extLst>
              <a:ext uri="{FF2B5EF4-FFF2-40B4-BE49-F238E27FC236}">
                <a16:creationId xmlns:a16="http://schemas.microsoft.com/office/drawing/2014/main" id="{13134755-95FD-447E-A415-ECAA02ACC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537" y="334926"/>
            <a:ext cx="1168340" cy="66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E-(Name(s))-County-2021-2022-Infographic-Template" id="{6ABFA618-322A-4C57-9D80-30268FC46729}" vid="{15C6D495-0FF7-4260-86FE-8497C75D1D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61</TotalTime>
  <Words>205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5</cp:revision>
  <cp:lastPrinted>2022-01-11T16:09:34Z</cp:lastPrinted>
  <dcterms:created xsi:type="dcterms:W3CDTF">2022-03-05T04:07:02Z</dcterms:created>
  <dcterms:modified xsi:type="dcterms:W3CDTF">2022-03-07T05:14:16Z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