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8" autoAdjust="0"/>
    <p:restoredTop sz="95618"/>
  </p:normalViewPr>
  <p:slideViewPr>
    <p:cSldViewPr snapToGrid="0" snapToObjects="1">
      <p:cViewPr>
        <p:scale>
          <a:sx n="120" d="100"/>
          <a:sy n="120" d="100"/>
        </p:scale>
        <p:origin x="728" y="144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9000"/>
                    </a14:imgEffect>
                  </a14:imgLayer>
                </a14:imgProps>
              </a:ext>
            </a:extLst>
          </a:blip>
          <a:srcRect t="2510" b="2510"/>
          <a:stretch/>
        </p:blipFill>
        <p:spPr>
          <a:xfrm>
            <a:off x="3687884" y="5815694"/>
            <a:ext cx="2596896" cy="184988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60" t="4780" r="20320" b="31542"/>
          <a:stretch/>
        </p:blipFill>
        <p:spPr>
          <a:xfrm>
            <a:off x="551953" y="5799996"/>
            <a:ext cx="2656769" cy="1890370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Multnomah County, OR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$40,980 - $67,353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$77,670 -  $97,333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$70,356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$531,213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$1,536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$160,000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5566" r="-5526" b="-5748"/>
          <a:stretch/>
        </p:blipFill>
        <p:spPr>
          <a:xfrm>
            <a:off x="5279160" y="296851"/>
            <a:ext cx="1350239" cy="957539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14</cp:revision>
  <cp:lastPrinted>2022-01-11T16:09:34Z</cp:lastPrinted>
  <dcterms:created xsi:type="dcterms:W3CDTF">2022-11-18T16:38:05Z</dcterms:created>
  <dcterms:modified xsi:type="dcterms:W3CDTF">2022-12-06T03:37:51Z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