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95" dt="2023-06-28T16:23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437" r="2743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0702"/>
            <a:ext cx="102870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How do you make one vanish?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45217" y="7016130"/>
            <a:ext cx="5691785" cy="156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29"/>
              </a:lnSpc>
            </a:pPr>
            <a:r>
              <a:rPr lang="en-US" sz="4449" dirty="0">
                <a:solidFill>
                  <a:srgbClr val="FFFFFF"/>
                </a:solidFill>
                <a:latin typeface="Raleway Bold"/>
              </a:rPr>
              <a:t>You add a G and it's g</a:t>
            </a:r>
            <a:r>
              <a:rPr lang="en-US" sz="4449" u="sng" dirty="0">
                <a:solidFill>
                  <a:srgbClr val="FFFFFF"/>
                </a:solidFill>
                <a:latin typeface="Raleway Bold"/>
              </a:rPr>
              <a:t>one</a:t>
            </a:r>
            <a:r>
              <a:rPr lang="en-US" sz="4449" dirty="0">
                <a:solidFill>
                  <a:srgbClr val="FFFFFF"/>
                </a:solidFill>
                <a:latin typeface="Raleway Bold"/>
              </a:rPr>
              <a:t>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10</cp:revision>
  <dcterms:created xsi:type="dcterms:W3CDTF">2006-08-16T00:00:00Z</dcterms:created>
  <dcterms:modified xsi:type="dcterms:W3CDTF">2023-06-28T16:23:24Z</dcterms:modified>
  <dc:identifier>DAFfQ1ufupU</dc:identifier>
</cp:coreProperties>
</file>