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12/6/22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12/6/22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12/6/22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a:t>Updated 12/6/22 </a:t>
            </a:r>
            <a:r>
              <a:rPr lang="en-US" dirty="0"/>
              <a:t>with 2022-23 salary schedules -  this slide includes Columbus City Schools and South-Western City Schools.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12/6/22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12/6/22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FE5507EB-E623-D484-7C3D-65A7E2DEACCC}"/>
              </a:ext>
            </a:extLst>
          </p:cNvPr>
          <p:cNvGraphicFramePr/>
          <p:nvPr>
            <p:extLst>
              <p:ext uri="{D42A27DB-BD31-4B8C-83A1-F6EECF244321}">
                <p14:modId xmlns:p14="http://schemas.microsoft.com/office/powerpoint/2010/main" val="712684629"/>
              </p:ext>
            </p:extLst>
          </p:nvPr>
        </p:nvGraphicFramePr>
        <p:xfrm>
          <a:off x="363415" y="210521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Columbus City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$47,424 -$48,798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South-Western City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$45,978 - $50,898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Dublin City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$49,088 -$54,095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607120FD-0EF3-7EB9-896D-94BD6CD225A1}"/>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3512E195-0EB5-09AF-AA2B-71C05AFA3686}"/>
              </a:ext>
            </a:extLst>
          </p:cNvPr>
          <p:cNvGraphicFramePr/>
          <p:nvPr>
            <p:extLst>
              <p:ext uri="{D42A27DB-BD31-4B8C-83A1-F6EECF244321}">
                <p14:modId xmlns:p14="http://schemas.microsoft.com/office/powerpoint/2010/main" val="2543633906"/>
              </p:ext>
            </p:extLst>
          </p:nvPr>
        </p:nvGraphicFramePr>
        <p:xfrm>
          <a:off x="363415" y="210521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Columbus City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$47,424 -$48,798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$55,485 - $59,375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South-Western City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$45,978 - $50,898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$58,392 - $64,001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Dublin City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$49,088 -$54,095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$61,851 -$66,858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4A498930-F322-4034-F080-9043E1E280D1}"/>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$40.54/hr.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997826633"/>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Columbus City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$47,424 -$48,798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$55,485 - $59,375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$61,509 - $65,208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$91,174 -$93,297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South-Western City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$45,978 - $50,898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$58,392 - $64,001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$64,369 - $69,979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$91,956 - $95,634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Dublin City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$49,088 -$54,095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$61,851 -$66,858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$66,760 -$76,675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$94,838 -$104,754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$95,000 = $64.19/hr.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136772936"/>
              </p:ext>
            </p:extLst>
          </p:nvPr>
        </p:nvGraphicFramePr>
        <p:xfrm>
          <a:off x="342900" y="2675224"/>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225-260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$93,815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$131,830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230-260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$112,435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$153,320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Asst./Deputy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$146,870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$182,000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Franklin County (two counties)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$52.08/hr.</a:t>
            </a:r>
          </a:p>
          <a:p>
            <a:pPr algn="ctr" defTabSz="914400">
              <a:defRPr/>
            </a:pPr>
            <a:r>
              <a:rPr lang="en-US" sz="2000" dirty="0">
                <a:solidFill>
                  <a:srgbClr val="7030A0"/>
                </a:solidFill>
                <a:latin typeface="Arial" panose="020B0604020202020204"/>
              </a:rPr>
              <a:t>$150,000 = $72.12/hr.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294</TotalTime>
  <Words>1004</Words>
  <Application>Microsoft Macintosh PowerPoint</Application>
  <PresentationFormat>On-screen Show (4:3)</PresentationFormat>
  <Paragraphs>101</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Franklin County (two counties)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34</cp:revision>
  <dcterms:created xsi:type="dcterms:W3CDTF">2022-08-02T19:12:40Z</dcterms:created>
  <dcterms:modified xsi:type="dcterms:W3CDTF">2022-12-06T15:42:02Z</dcterms:modified>
</cp:coreProperties>
</file>