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5618"/>
  </p:normalViewPr>
  <p:slideViewPr>
    <p:cSldViewPr snapToGrid="0" snapToObjects="1">
      <p:cViewPr varScale="1">
        <p:scale>
          <a:sx n="83" d="100"/>
          <a:sy n="83" d="100"/>
        </p:scale>
        <p:origin x="720" y="102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sv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18" r="7083" b="12724"/>
          <a:stretch/>
        </p:blipFill>
        <p:spPr>
          <a:xfrm>
            <a:off x="3694823" y="5815694"/>
            <a:ext cx="2611747" cy="1860463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26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 t="4171" b="4171"/>
          <a:stretch/>
        </p:blipFill>
        <p:spPr>
          <a:xfrm>
            <a:off x="577858" y="5816425"/>
            <a:ext cx="2594899" cy="1846347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Franklin County, OH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$45,978 - $54,095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$91,174 -  $104,754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$65,312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$284,070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$1,031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82305" y="4299550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$50,000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$100,000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$200,000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316039" y="8668398"/>
            <a:ext cx="1228221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12.6.22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$450,000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ranklin County, Ohio - Wikipedia">
            <a:extLst>
              <a:ext uri="{FF2B5EF4-FFF2-40B4-BE49-F238E27FC236}">
                <a16:creationId xmlns:a16="http://schemas.microsoft.com/office/drawing/2014/main" id="{F06A7DEC-AE8F-43E8-BBD5-63358A4F9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81" y="308177"/>
            <a:ext cx="1087822" cy="118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211</Words>
  <Application>Microsoft Office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Allie Bolter</cp:lastModifiedBy>
  <cp:revision>15</cp:revision>
  <cp:lastPrinted>2022-01-11T16:09:34Z</cp:lastPrinted>
  <dcterms:created xsi:type="dcterms:W3CDTF">2022-11-18T16:38:05Z</dcterms:created>
  <dcterms:modified xsi:type="dcterms:W3CDTF">2022-12-13T04:14:44Z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