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5" r:id="rId4"/>
    <p:sldId id="546"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12/7/22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12/7/22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12/7/22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12/7/22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12/7/22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12/7/22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8D505EB1-3909-B238-72C8-C1AC1BCE5F34}"/>
              </a:ext>
            </a:extLst>
          </p:cNvPr>
          <p:cNvGraphicFramePr/>
          <p:nvPr>
            <p:extLst>
              <p:ext uri="{D42A27DB-BD31-4B8C-83A1-F6EECF244321}">
                <p14:modId xmlns:p14="http://schemas.microsoft.com/office/powerpoint/2010/main" val="3835345987"/>
              </p:ext>
            </p:extLst>
          </p:nvPr>
        </p:nvGraphicFramePr>
        <p:xfrm>
          <a:off x="363415" y="2105213"/>
          <a:ext cx="408124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Cleveland Metropolitan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$49,198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Strongsville City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$43,424 - $49,801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Berea City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$46,393 -$49,870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30ACFC29-B87C-2BF0-4F43-F32DFC2CBC52}"/>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$47,000 = $31.59/hr.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18CAABA4-3C1E-2289-7CEF-E599283FEDA6}"/>
              </a:ext>
            </a:extLst>
          </p:cNvPr>
          <p:cNvGraphicFramePr/>
          <p:nvPr>
            <p:extLst>
              <p:ext uri="{D42A27DB-BD31-4B8C-83A1-F6EECF244321}">
                <p14:modId xmlns:p14="http://schemas.microsoft.com/office/powerpoint/2010/main" val="3284777552"/>
              </p:ext>
            </p:extLst>
          </p:nvPr>
        </p:nvGraphicFramePr>
        <p:xfrm>
          <a:off x="363415" y="2105213"/>
          <a:ext cx="554428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Cleveland Metropolitan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$49,198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$59,145 - $63,388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Strongsville City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$43,424 - $49,801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$54,343 - $65,486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Berea City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$46,393 -$49,870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$54,825 -$61,194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8D0F25A1-49EA-1DAC-E29B-90D2599517FF}"/>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17704688"/>
              </p:ext>
            </p:extLst>
          </p:nvPr>
        </p:nvGraphicFramePr>
        <p:xfrm>
          <a:off x="363415" y="2105213"/>
          <a:ext cx="8470364" cy="337813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Cleveland Metropolitan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$49,198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$59,145 - $63,388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$59,145 - $63,388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$79,682 -$82,492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Strongsville City Schools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$43,424 - $49,801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$54,343 - $65,486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$63,728 - $75,701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$86,047 - $99,439</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Berea City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$46,393 -$49,870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$54,825 -$61,194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$62,309 -$69,882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$89,500 -$94,990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$90,000 = $60.48/hr.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291</TotalTime>
  <Words>772</Words>
  <Application>Microsoft Macintosh PowerPoint</Application>
  <PresentationFormat>On-screen Show (4:3)</PresentationFormat>
  <Paragraphs>74</Paragraphs>
  <Slides>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29</cp:revision>
  <dcterms:created xsi:type="dcterms:W3CDTF">2022-08-02T19:12:40Z</dcterms:created>
  <dcterms:modified xsi:type="dcterms:W3CDTF">2022-12-07T19:10:18Z</dcterms:modified>
</cp:coreProperties>
</file>