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296" autoAdjust="0"/>
  </p:normalViewPr>
  <p:slideViewPr>
    <p:cSldViewPr snapToGrid="0">
      <p:cViewPr varScale="1">
        <p:scale>
          <a:sx n="134" d="100"/>
          <a:sy n="134" d="100"/>
        </p:scale>
        <p:origin x="184"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10.1.26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193-day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$63,200 = $40.93/hr.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30B7416A-5A59-0EA7-3145-71494EA992A1}"/>
              </a:ext>
            </a:extLst>
          </p:cNvPr>
          <p:cNvGraphicFramePr/>
          <p:nvPr>
            <p:extLst>
              <p:ext uri="{D42A27DB-BD31-4B8C-83A1-F6EECF244321}">
                <p14:modId xmlns:p14="http://schemas.microsoft.com/office/powerpoint/2010/main" val="2724866344"/>
              </p:ext>
            </p:extLst>
          </p:nvPr>
        </p:nvGraphicFramePr>
        <p:xfrm>
          <a:off x="363415" y="2324288"/>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Hillsboro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$57,274 - $69,185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Beaverton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$60,793 - $62,751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193-day contract </a:t>
            </a:r>
            <a:r>
              <a:rPr lang="en-US" sz="2400" dirty="0">
                <a:solidFill>
                  <a:srgbClr val="7030A0"/>
                </a:solidFill>
                <a:sym typeface="Calibri"/>
              </a:rPr>
              <a:t>→</a:t>
            </a:r>
            <a:r>
              <a:rPr lang="en-US" sz="2400" dirty="0">
                <a:solidFill>
                  <a:srgbClr val="7030A0"/>
                </a:solidFill>
              </a:rPr>
              <a:t> $77,700 = $50.32/hr.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64DAA6F5-DF47-BC55-1DF2-C57F335D41B1}"/>
              </a:ext>
            </a:extLst>
          </p:cNvPr>
          <p:cNvGraphicFramePr/>
          <p:nvPr>
            <p:extLst>
              <p:ext uri="{D42A27DB-BD31-4B8C-83A1-F6EECF244321}">
                <p14:modId xmlns:p14="http://schemas.microsoft.com/office/powerpoint/2010/main" val="3273242774"/>
              </p:ext>
            </p:extLst>
          </p:nvPr>
        </p:nvGraphicFramePr>
        <p:xfrm>
          <a:off x="363415" y="2324288"/>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Hillsboro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$57,274 - $69,185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$70,355 - $84,986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$76,879 - $84,986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Beaverton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$60,793 - $62,751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$72,339 - $75,234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$78,517 - $81,659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296458476"/>
              </p:ext>
            </p:extLst>
          </p:nvPr>
        </p:nvGraphicFramePr>
        <p:xfrm>
          <a:off x="363415" y="2324288"/>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Hillsboro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$57,274 - $69,185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$70,355 - $84,986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$76,879 - $84,986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$111,331 - $118,111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Beaverton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$60,793 - $62,751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$72,339 - $75,234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$78,517 - $81,659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$116,225 - $121,804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193-day contract </a:t>
            </a:r>
            <a:r>
              <a:rPr lang="en-US" sz="2400" dirty="0">
                <a:solidFill>
                  <a:srgbClr val="7030A0"/>
                </a:solidFill>
                <a:sym typeface="Calibri"/>
              </a:rPr>
              <a:t>→</a:t>
            </a:r>
            <a:r>
              <a:rPr lang="en-US" sz="2400" dirty="0">
                <a:solidFill>
                  <a:srgbClr val="7030A0"/>
                </a:solidFill>
              </a:rPr>
              <a:t> $116,600 = $75.52/hr.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224074251"/>
              </p:ext>
            </p:extLst>
          </p:nvPr>
        </p:nvGraphicFramePr>
        <p:xfrm>
          <a:off x="342900" y="2698567"/>
          <a:ext cx="8458200"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$146,257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$160,893</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240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$180,460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$186,057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$198,277</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pPr marL="0" marR="0" lvl="0" indent="0" algn="ctr" rtl="0">
                        <a:lnSpc>
                          <a:spcPct val="90000"/>
                        </a:lnSpc>
                        <a:spcBef>
                          <a:spcPts val="0"/>
                        </a:spcBef>
                        <a:spcAft>
                          <a:spcPts val="0"/>
                        </a:spcAft>
                        <a:buNone/>
                      </a:pP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193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$150,000 @ 230 days = $81.52/hr.</a:t>
            </a:r>
          </a:p>
          <a:p>
            <a:pPr algn="ctr" defTabSz="914400">
              <a:defRPr/>
            </a:pPr>
            <a:r>
              <a:rPr lang="en-US" sz="2000" dirty="0">
                <a:solidFill>
                  <a:srgbClr val="7030A0"/>
                </a:solidFill>
                <a:latin typeface="Arial" panose="020B0604020202020204"/>
              </a:rPr>
              <a:t>$190,000 @ 250 days = $95.00/hr.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$1,648 - $10,436</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$2,351 - $10,436</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390</TotalTime>
  <Words>1113</Words>
  <Application>Microsoft Macintosh PowerPoint</Application>
  <PresentationFormat>On-screen Show (4:3)</PresentationFormat>
  <Paragraphs>110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2026-10-01T20:40:07Z</dcterms:modified>
</cp:coreProperties>
</file>