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155" autoAdjust="0"/>
    <p:restoredTop sz="95618"/>
  </p:normalViewPr>
  <p:slideViewPr>
    <p:cSldViewPr snapToGrid="0" snapToObjects="1">
      <p:cViewPr>
        <p:scale>
          <a:sx n="140" d="100"/>
          <a:sy n="140" d="100"/>
        </p:scale>
        <p:origin x="1472" y="336"/>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10/1/26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10/1/26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10/1/26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$57,274 - $69,185</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3973443" y="3483033"/>
            <a:ext cx="1411326"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$111,331 - $121,804</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$90,064</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$564,172*</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$1,997</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94174" y="9145702"/>
            <a:ext cx="944489"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10.1.26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4947105" y="1491726"/>
            <a:ext cx="2429607" cy="314387"/>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Washington County, OR</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796058"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$1,648 - $10,436</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$2,351 - $10,436</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D13D0BF6-AD1E-C0EE-713C-9E36A30987C5}"/>
              </a:ext>
            </a:extLst>
          </p:cNvPr>
          <p:cNvPicPr>
            <a:picLocks noChangeAspect="1"/>
          </p:cNvPicPr>
          <p:nvPr/>
        </p:nvPicPr>
        <p:blipFill>
          <a:blip r:embed="rId21"/>
          <a:stretch>
            <a:fillRect/>
          </a:stretch>
        </p:blipFill>
        <p:spPr>
          <a:xfrm>
            <a:off x="6080468" y="506932"/>
            <a:ext cx="1036019" cy="770798"/>
          </a:xfrm>
          <a:prstGeom prst="rect">
            <a:avLst/>
          </a:prstGeom>
        </p:spPr>
      </p:pic>
      <p:pic>
        <p:nvPicPr>
          <p:cNvPr id="27" name="Picture 26" descr="12140 SW Camden Ln, Beaverton, OR 97008">
            <a:extLst>
              <a:ext uri="{FF2B5EF4-FFF2-40B4-BE49-F238E27FC236}">
                <a16:creationId xmlns:a16="http://schemas.microsoft.com/office/drawing/2014/main" id="{3D5BB8A3-DB2B-B268-D6B5-2208D95EB034}"/>
              </a:ext>
            </a:extLst>
          </p:cNvPr>
          <p:cNvPicPr>
            <a:picLocks noChangeAspect="1"/>
          </p:cNvPicPr>
          <p:nvPr/>
        </p:nvPicPr>
        <p:blipFill>
          <a:blip r:embed="rId22"/>
          <a:srcRect l="6840" b="19977"/>
          <a:stretch>
            <a:fillRect/>
          </a:stretch>
        </p:blipFill>
        <p:spPr>
          <a:xfrm>
            <a:off x="1943107" y="5312516"/>
            <a:ext cx="2738377" cy="20861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102 NE 64th Ter, Hillsboro, OR 97124">
            <a:extLst>
              <a:ext uri="{FF2B5EF4-FFF2-40B4-BE49-F238E27FC236}">
                <a16:creationId xmlns:a16="http://schemas.microsoft.com/office/drawing/2014/main" id="{4051DF2C-B6F3-1C87-E7B0-9070FD4BBBB0}"/>
              </a:ext>
            </a:extLst>
          </p:cNvPr>
          <p:cNvPicPr>
            <a:picLocks noChangeAspect="1"/>
          </p:cNvPicPr>
          <p:nvPr/>
        </p:nvPicPr>
        <p:blipFill>
          <a:blip r:embed="rId23"/>
          <a:srcRect l="11867" t="15587" r="8346" b="3187"/>
          <a:stretch>
            <a:fillRect/>
          </a:stretch>
        </p:blipFill>
        <p:spPr>
          <a:xfrm>
            <a:off x="4781880" y="5312515"/>
            <a:ext cx="2738377" cy="20861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504198"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$575,000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$301,000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$63,200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100014"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$116,600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7026</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2026-10-01T20:39:41Z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