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7CF"/>
    <a:srgbClr val="272D41"/>
    <a:srgbClr val="4C53AE"/>
    <a:srgbClr val="002060"/>
    <a:srgbClr val="4A65AC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0" autoAdjust="0"/>
    <p:restoredTop sz="95618"/>
  </p:normalViewPr>
  <p:slideViewPr>
    <p:cSldViewPr snapToGrid="0" snapToObjects="1">
      <p:cViewPr varScale="1">
        <p:scale>
          <a:sx n="81" d="100"/>
          <a:sy n="81" d="100"/>
        </p:scale>
        <p:origin x="66" y="108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>
            <a:extLst>
              <a:ext uri="{FF2B5EF4-FFF2-40B4-BE49-F238E27FC236}">
                <a16:creationId xmlns:a16="http://schemas.microsoft.com/office/drawing/2014/main" id="{AFDA885D-CF5D-4972-8805-DFE58693E56B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63" t="13461" r="6572" b="21154"/>
          <a:stretch/>
        </p:blipFill>
        <p:spPr bwMode="auto">
          <a:xfrm>
            <a:off x="3668432" y="5794574"/>
            <a:ext cx="2630601" cy="184747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8271D68C-8DAB-43C4-910B-49C655D750DE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7" r="3846" b="31410"/>
          <a:stretch/>
        </p:blipFill>
        <p:spPr bwMode="auto">
          <a:xfrm>
            <a:off x="558966" y="5784053"/>
            <a:ext cx="2637168" cy="189210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606" y="409238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9569" y="923863"/>
            <a:ext cx="5140187" cy="404283"/>
          </a:xfrm>
        </p:spPr>
        <p:txBody>
          <a:bodyPr/>
          <a:lstStyle/>
          <a:p>
            <a:r>
              <a:rPr lang="en-US" b="1" dirty="0" err="1">
                <a:solidFill>
                  <a:srgbClr val="C2622C"/>
                </a:solidFill>
              </a:rPr>
              <a:t>Multonomah</a:t>
            </a:r>
            <a:r>
              <a:rPr lang="en-US" b="1" dirty="0">
                <a:solidFill>
                  <a:srgbClr val="C2622C"/>
                </a:solidFill>
              </a:rPr>
              <a:t> County, OR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8600" y="228600"/>
            <a:ext cx="6400800" cy="8686800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425919" y="1464782"/>
            <a:ext cx="6072150" cy="1957777"/>
            <a:chOff x="69506" y="55588"/>
            <a:chExt cx="7049040" cy="219316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510417" y="62292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300655" y="58783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M.A.+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196550" y="935472"/>
              <a:ext cx="1924704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$41,620 -$49,731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992519" y="932410"/>
              <a:ext cx="1921331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$93,093 -  $93,589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04146" y="1334355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407345" y="1320655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1050859" y="55588"/>
              <a:ext cx="457200" cy="2186465"/>
            </a:xfrm>
            <a:prstGeom prst="leftBrace">
              <a:avLst>
                <a:gd name="adj1" fmla="val 8333"/>
                <a:gd name="adj2" fmla="val 5158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69506" y="783006"/>
              <a:ext cx="1083160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465" y="3548311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a teacher in this area?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$70,356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775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$549,531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725" y="4109810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 Market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$1,536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95593" y="4276831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797248" y="5316498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11912" y="5316445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358905" y="7567236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$140,000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49" y="8211194"/>
            <a:ext cx="1356859" cy="522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05" y="8211194"/>
            <a:ext cx="569487" cy="56948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897" y="8267013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491434" y="8397190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870" y="8206818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792" y="8247248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7897824"/>
            <a:ext cx="6858000" cy="26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31622" y="3884337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263139" y="8668398"/>
            <a:ext cx="1281121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AMB 4.12.22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473569" y="7570435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$399,000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341" y="3149628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2021-2022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84856" y="3151253"/>
            <a:ext cx="3589687" cy="242578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Multnomah County, Oregon - Wikipedia">
            <a:extLst>
              <a:ext uri="{FF2B5EF4-FFF2-40B4-BE49-F238E27FC236}">
                <a16:creationId xmlns:a16="http://schemas.microsoft.com/office/drawing/2014/main" id="{A36CDB20-063D-4089-8848-FE670E665C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274" y="299161"/>
            <a:ext cx="1217682" cy="909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TE-(Name(s))-County-2021-2022-Infographic-Template" id="{6ABFA618-322A-4C57-9D80-30268FC46729}" vid="{15C6D495-0FF7-4260-86FE-8497C75D1D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D41EDA7C074E4EA5B656B65DD35A7A" ma:contentTypeVersion="2" ma:contentTypeDescription="Create a new document." ma:contentTypeScope="" ma:versionID="efebddc1db8e8c588a3caa865ff98396">
  <xsd:schema xmlns:xsd="http://www.w3.org/2001/XMLSchema" xmlns:xs="http://www.w3.org/2001/XMLSchema" xmlns:p="http://schemas.microsoft.com/office/2006/metadata/properties" xmlns:ns3="930cc2c4-486b-463f-bc76-9577a814ea80" targetNamespace="http://schemas.microsoft.com/office/2006/metadata/properties" ma:root="true" ma:fieldsID="7c5a42b3a0cb00a8eac5d9a8ae182ac0" ns3:_="">
    <xsd:import namespace="930cc2c4-486b-463f-bc76-9577a814ea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0cc2c4-486b-463f-bc76-9577a814e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3A228B-C4A7-49E7-8FA6-74E763524F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0cc2c4-486b-463f-bc76-9577a814e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9D81AE-B40B-4846-8931-99641A14A2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7A7CA6-05D2-4FD4-913D-492F6E4E8C84}">
  <ds:schemaRefs>
    <ds:schemaRef ds:uri="http://schemas.microsoft.com/office/2006/documentManagement/types"/>
    <ds:schemaRef ds:uri="930cc2c4-486b-463f-bc76-9577a814ea80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STATE-(Name(s))-County-2021-2022-Infographic-Template</Template>
  <TotalTime>217</TotalTime>
  <Words>205</Words>
  <Application>Microsoft Office PowerPoint</Application>
  <PresentationFormat>Letter Paper (8.5x11 in)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Allie Bolter</dc:creator>
  <cp:lastModifiedBy>Allie Bolter</cp:lastModifiedBy>
  <cp:revision>9</cp:revision>
  <cp:lastPrinted>2022-01-11T16:09:34Z</cp:lastPrinted>
  <dcterms:created xsi:type="dcterms:W3CDTF">2022-04-12T15:39:35Z</dcterms:created>
  <dcterms:modified xsi:type="dcterms:W3CDTF">2022-04-13T03:47:51Z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0x01010005D41EDA7C074E4EA5B656B65DD35A7A</vt:lpwstr>
  </property>
</Properties>
</file>