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31" autoAdjust="0"/>
    <p:restoredTop sz="80292" autoAdjust="0"/>
  </p:normalViewPr>
  <p:slideViewPr>
    <p:cSldViewPr snapToGrid="0">
      <p:cViewPr varScale="1">
        <p:scale>
          <a:sx n="94" d="100"/>
          <a:sy n="94" d="100"/>
        </p:scale>
        <p:origin x="13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10/5/26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10.5.26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10.5.26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10.5.26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10.5.26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10.5.26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10/5/26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10/5/26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193-day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$68,500 = $44.37/hr.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64736D79-03AE-7AA9-406A-A47BA230C9FC}"/>
              </a:ext>
            </a:extLst>
          </p:cNvPr>
          <p:cNvGraphicFramePr/>
          <p:nvPr>
            <p:extLst>
              <p:ext uri="{D42A27DB-BD31-4B8C-83A1-F6EECF244321}">
                <p14:modId xmlns:p14="http://schemas.microsoft.com/office/powerpoint/2010/main" val="2379991975"/>
              </p:ext>
            </p:extLst>
          </p:nvPr>
        </p:nvGraphicFramePr>
        <p:xfrm>
          <a:off x="363415" y="2733012"/>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Portland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$58,350 - $78,568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193-day contract </a:t>
            </a:r>
            <a:r>
              <a:rPr lang="en-US" sz="2400" dirty="0">
                <a:solidFill>
                  <a:srgbClr val="7030A0"/>
                </a:solidFill>
                <a:sym typeface="Calibri"/>
              </a:rPr>
              <a:t>→</a:t>
            </a:r>
            <a:r>
              <a:rPr lang="en-US" sz="2400" dirty="0">
                <a:solidFill>
                  <a:srgbClr val="7030A0"/>
                </a:solidFill>
              </a:rPr>
              <a:t> $81,000 = $52.46/hr.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6FAAB68D-0121-2FDD-67E5-EFAA6A5F8B9C}"/>
              </a:ext>
            </a:extLst>
          </p:cNvPr>
          <p:cNvGraphicFramePr/>
          <p:nvPr>
            <p:extLst>
              <p:ext uri="{D42A27DB-BD31-4B8C-83A1-F6EECF244321}">
                <p14:modId xmlns:p14="http://schemas.microsoft.com/office/powerpoint/2010/main" val="3576299532"/>
              </p:ext>
            </p:extLst>
          </p:nvPr>
        </p:nvGraphicFramePr>
        <p:xfrm>
          <a:off x="363415" y="2733012"/>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Portland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$58,350 - $78,568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$68,963 - $92,865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$78,700 - $92,865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2478203967"/>
              </p:ext>
            </p:extLst>
          </p:nvPr>
        </p:nvGraphicFramePr>
        <p:xfrm>
          <a:off x="363415" y="2733012"/>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Portland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$58,350 - $78,568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$68,963 - $92,865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$78,700 - $92,865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$99,476 - $113,540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193-day contract </a:t>
            </a:r>
            <a:r>
              <a:rPr lang="en-US" sz="2400" dirty="0">
                <a:solidFill>
                  <a:srgbClr val="7030A0"/>
                </a:solidFill>
                <a:sym typeface="Calibri"/>
              </a:rPr>
              <a:t>→</a:t>
            </a:r>
            <a:r>
              <a:rPr lang="en-US" sz="2400" dirty="0">
                <a:solidFill>
                  <a:srgbClr val="7030A0"/>
                </a:solidFill>
              </a:rPr>
              <a:t> $106,500 = $68.98/hr.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2656532690"/>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233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$141,183</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$152,038</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233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$166,948</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$179,785</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$174,070</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$186,621</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193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$160,000 @ 233 days = $85.84/hr.</a:t>
            </a:r>
          </a:p>
          <a:p>
            <a:pPr algn="ctr" defTabSz="914400">
              <a:defRPr/>
            </a:pPr>
            <a:r>
              <a:rPr lang="en-US" sz="2000" dirty="0">
                <a:solidFill>
                  <a:srgbClr val="7030A0"/>
                </a:solidFill>
                <a:latin typeface="Arial" panose="020B0604020202020204"/>
              </a:rPr>
              <a:t>$186,000 @ 260 days = $89.42/hr.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$2,334 - $10,503</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$1,750 - $11,086</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666</TotalTime>
  <Words>1054</Words>
  <Application>Microsoft Macintosh PowerPoint</Application>
  <PresentationFormat>On-screen Show (4:3)</PresentationFormat>
  <Paragraphs>100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38</cp:revision>
  <dcterms:created xsi:type="dcterms:W3CDTF">2022-08-02T19:12:40Z</dcterms:created>
  <dcterms:modified xsi:type="dcterms:W3CDTF">2026-10-05T21:35:49Z</dcterms:modified>
</cp:coreProperties>
</file>