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613" autoAdjust="0"/>
    <p:restoredTop sz="95618"/>
  </p:normalViewPr>
  <p:slideViewPr>
    <p:cSldViewPr snapToGrid="0" snapToObjects="1">
      <p:cViewPr varScale="1">
        <p:scale>
          <a:sx n="92" d="100"/>
          <a:sy n="92" d="100"/>
        </p:scale>
        <p:origin x="176" y="1280"/>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10/5/26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10/5/26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10/5/26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$58,350 - $78,568</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$99,476 - $113,540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$84,188</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$506,305*</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$1,997</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94174" y="9145702"/>
            <a:ext cx="944489"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10.5.26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4947105" y="1491726"/>
            <a:ext cx="2429607" cy="314387"/>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Multnomah County, OR</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29313"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$2,334 - $10,503</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$1,750 - $11,086</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4305C5BE-2954-82B5-C190-5E1B0C64C506}"/>
              </a:ext>
            </a:extLst>
          </p:cNvPr>
          <p:cNvPicPr>
            <a:picLocks noChangeAspect="1"/>
          </p:cNvPicPr>
          <p:nvPr/>
        </p:nvPicPr>
        <p:blipFill>
          <a:blip r:embed="rId21"/>
          <a:stretch>
            <a:fillRect/>
          </a:stretch>
        </p:blipFill>
        <p:spPr>
          <a:xfrm>
            <a:off x="6102692" y="521131"/>
            <a:ext cx="1018087" cy="757457"/>
          </a:xfrm>
          <a:prstGeom prst="rect">
            <a:avLst/>
          </a:prstGeom>
        </p:spPr>
      </p:pic>
      <p:pic>
        <p:nvPicPr>
          <p:cNvPr id="27" name="Picture 26" descr="14335 SE Macduffee Ct, Portland, OR 97233">
            <a:extLst>
              <a:ext uri="{FF2B5EF4-FFF2-40B4-BE49-F238E27FC236}">
                <a16:creationId xmlns:a16="http://schemas.microsoft.com/office/drawing/2014/main" id="{4E7CAB69-9751-0B34-4F40-6026640F791A}"/>
              </a:ext>
            </a:extLst>
          </p:cNvPr>
          <p:cNvPicPr>
            <a:picLocks noChangeAspect="1"/>
          </p:cNvPicPr>
          <p:nvPr/>
        </p:nvPicPr>
        <p:blipFill>
          <a:blip r:embed="rId22"/>
          <a:srcRect l="21635" t="4024" r="665" b="15708"/>
          <a:stretch>
            <a:fillRect/>
          </a:stretch>
        </p:blipFill>
        <p:spPr>
          <a:xfrm>
            <a:off x="1955513" y="5316679"/>
            <a:ext cx="2641748" cy="204221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1720 SE 130th Ave, Portland, OR 97233">
            <a:extLst>
              <a:ext uri="{FF2B5EF4-FFF2-40B4-BE49-F238E27FC236}">
                <a16:creationId xmlns:a16="http://schemas.microsoft.com/office/drawing/2014/main" id="{261A6E8D-38C0-592C-68A0-339AA3DF8F97}"/>
              </a:ext>
            </a:extLst>
          </p:cNvPr>
          <p:cNvPicPr>
            <a:picLocks noChangeAspect="1"/>
          </p:cNvPicPr>
          <p:nvPr/>
        </p:nvPicPr>
        <p:blipFill>
          <a:blip r:embed="rId23"/>
          <a:srcRect l="4554" t="5532" r="4036" b="5525"/>
          <a:stretch>
            <a:fillRect/>
          </a:stretch>
        </p:blipFill>
        <p:spPr>
          <a:xfrm>
            <a:off x="4741237" y="5320137"/>
            <a:ext cx="2795440" cy="20354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37453"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$500,000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$300,000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$68,500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33269"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$106,500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9D81AE-B40B-4846-8931-99641A14A230}">
  <ds:schemaRefs>
    <ds:schemaRef ds:uri="http://schemas.microsoft.com/sharepoint/v3/contenttype/forms"/>
  </ds:schemaRefs>
</ds:datastoreItem>
</file>

<file path=customXml/itemProps2.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3.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7318</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2026-10-05T21:41:33Z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