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31" autoAdjust="0"/>
    <p:restoredTop sz="80263" autoAdjust="0"/>
  </p:normalViewPr>
  <p:slideViewPr>
    <p:cSldViewPr snapToGrid="0">
      <p:cViewPr varScale="1">
        <p:scale>
          <a:sx n="94" d="100"/>
          <a:sy n="94" d="100"/>
        </p:scale>
        <p:origin x="134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10/7/26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10.7.26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10.7.26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10.7.26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10.7.26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10.7.26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10/7/26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 xmlns:a14="http://schemas.microsoft.com/office/drawing/2010/main">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192-day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$56,200 = $36.59/hr.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22484F6B-17B4-0D81-54CC-C4C0EEE79136}"/>
              </a:ext>
            </a:extLst>
          </p:cNvPr>
          <p:cNvGraphicFramePr/>
          <p:nvPr>
            <p:extLst>
              <p:ext uri="{D42A27DB-BD31-4B8C-83A1-F6EECF244321}">
                <p14:modId xmlns:p14="http://schemas.microsoft.com/office/powerpoint/2010/main" val="3410106771"/>
              </p:ext>
            </p:extLst>
          </p:nvPr>
        </p:nvGraphicFramePr>
        <p:xfrm>
          <a:off x="363415" y="2746660"/>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Salem-Keizer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$52,011 - $60,339</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192-day contract </a:t>
            </a:r>
            <a:r>
              <a:rPr lang="en-US" sz="2400" dirty="0">
                <a:solidFill>
                  <a:srgbClr val="7030A0"/>
                </a:solidFill>
                <a:sym typeface="Calibri"/>
              </a:rPr>
              <a:t>→</a:t>
            </a:r>
            <a:r>
              <a:rPr lang="en-US" sz="2400" dirty="0">
                <a:solidFill>
                  <a:srgbClr val="7030A0"/>
                </a:solidFill>
              </a:rPr>
              <a:t> $70,000 = $45.57/hr.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5342067B-7052-06A8-9433-ADC919B84280}"/>
              </a:ext>
            </a:extLst>
          </p:cNvPr>
          <p:cNvGraphicFramePr/>
          <p:nvPr>
            <p:extLst>
              <p:ext uri="{D42A27DB-BD31-4B8C-83A1-F6EECF244321}">
                <p14:modId xmlns:p14="http://schemas.microsoft.com/office/powerpoint/2010/main" val="2107503307"/>
              </p:ext>
            </p:extLst>
          </p:nvPr>
        </p:nvGraphicFramePr>
        <p:xfrm>
          <a:off x="363415" y="2746660"/>
          <a:ext cx="700732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Salem-Keizer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$52,011 - $60,339</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$62,417 - $70,739</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$70,739 - $76,983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131637336"/>
              </p:ext>
            </p:extLst>
          </p:nvPr>
        </p:nvGraphicFramePr>
        <p:xfrm>
          <a:off x="363415" y="2746660"/>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Salem-Keizer Public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$52,011 - $60,339</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$62,417 - $70,739</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$70,739 - $76,983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$94,603 - $102,373</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192-day contract </a:t>
            </a:r>
            <a:r>
              <a:rPr lang="en-US" sz="2400">
                <a:solidFill>
                  <a:srgbClr val="7030A0"/>
                </a:solidFill>
                <a:sym typeface="Calibri"/>
              </a:rPr>
              <a:t>→</a:t>
            </a:r>
            <a:r>
              <a:rPr lang="en-US" sz="2400">
                <a:solidFill>
                  <a:srgbClr val="7030A0"/>
                </a:solidFill>
              </a:rPr>
              <a:t> $98,500 = $64.13/</a:t>
            </a:r>
            <a:r>
              <a:rPr lang="en-US" sz="2400" dirty="0">
                <a:solidFill>
                  <a:srgbClr val="7030A0"/>
                </a:solidFill>
              </a:rPr>
              <a:t>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1495592630"/>
              </p:ext>
            </p:extLst>
          </p:nvPr>
        </p:nvGraphicFramePr>
        <p:xfrm>
          <a:off x="342900" y="2698567"/>
          <a:ext cx="8490001"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601364">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230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$125,152</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$146,410</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260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$151,177</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$176,856</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dirty="0">
                          <a:solidFill>
                            <a:srgbClr val="002060"/>
                          </a:solidFill>
                          <a:latin typeface="Calibri"/>
                          <a:ea typeface="Calibri"/>
                          <a:cs typeface="Calibri"/>
                          <a:sym typeface="Calibri"/>
                        </a:rPr>
                        <a:t>Deputy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260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$184,721</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$216,096</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192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$130,000 @ 230 days = $70.65/hr.</a:t>
            </a:r>
          </a:p>
          <a:p>
            <a:pPr algn="ctr" defTabSz="914400">
              <a:defRPr/>
            </a:pPr>
            <a:r>
              <a:rPr lang="en-US" sz="2000" dirty="0">
                <a:solidFill>
                  <a:srgbClr val="7030A0"/>
                </a:solidFill>
                <a:latin typeface="Arial" panose="020B0604020202020204"/>
              </a:rPr>
              <a:t>$190,000 @ 260 days = $91.35/hr.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$780 - $11,794</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$780 - $9,267</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324</TotalTime>
  <Words>1054</Words>
  <Application>Microsoft Macintosh PowerPoint</Application>
  <PresentationFormat>On-screen Show (4:3)</PresentationFormat>
  <Paragraphs>100</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39</cp:revision>
  <dcterms:created xsi:type="dcterms:W3CDTF">2022-08-02T19:12:40Z</dcterms:created>
  <dcterms:modified xsi:type="dcterms:W3CDTF">2026-10-07T21:18:09Z</dcterms:modified>
</cp:coreProperties>
</file>