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5" r:id="rId4"/>
    <p:sldId id="546"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6" autoAdjust="0"/>
    <p:restoredTop sz="80222" autoAdjust="0"/>
  </p:normalViewPr>
  <p:slideViewPr>
    <p:cSldViewPr snapToGrid="0">
      <p:cViewPr varScale="1">
        <p:scale>
          <a:sx n="69" d="100"/>
          <a:sy n="69" d="100"/>
        </p:scale>
        <p:origin x="48"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4/12/2022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4/12/22</a:t>
            </a:r>
          </a:p>
          <a:p>
            <a:pPr marL="0" lvl="0" indent="0" algn="l" rtl="0">
              <a:spcBef>
                <a:spcPts val="0"/>
              </a:spcBef>
              <a:spcAft>
                <a:spcPts val="0"/>
              </a:spcAft>
              <a:buClr>
                <a:schemeClr val="dk1"/>
              </a:buClr>
              <a:buSzPts val="1200"/>
              <a:buFont typeface="Calibri"/>
              <a:buNone/>
            </a:pPr>
            <a:r>
              <a:rPr lang="en-US" dirty="0"/>
              <a:t>2021-2022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4/12/22</a:t>
            </a:r>
          </a:p>
          <a:p>
            <a:pPr marL="0" lvl="0" indent="0" algn="l" rtl="0">
              <a:spcBef>
                <a:spcPts val="0"/>
              </a:spcBef>
              <a:spcAft>
                <a:spcPts val="0"/>
              </a:spcAft>
              <a:buClr>
                <a:schemeClr val="dk1"/>
              </a:buClr>
              <a:buSzPts val="1200"/>
              <a:buFont typeface="Calibri"/>
              <a:buNone/>
            </a:pPr>
            <a:r>
              <a:rPr lang="en-US" dirty="0"/>
              <a:t>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4/12/22</a:t>
            </a:r>
          </a:p>
          <a:p>
            <a:pPr marL="0" lvl="0" indent="0" algn="l" rtl="0">
              <a:spcBef>
                <a:spcPts val="0"/>
              </a:spcBef>
              <a:spcAft>
                <a:spcPts val="0"/>
              </a:spcAft>
              <a:buClr>
                <a:schemeClr val="dk1"/>
              </a:buClr>
              <a:buSzPts val="1200"/>
              <a:buFont typeface="Calibri"/>
              <a:buNone/>
            </a:pPr>
            <a:r>
              <a:rPr lang="en-US" dirty="0"/>
              <a:t>2021-2022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4/12/2022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4/12/2022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4/12/2022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4/12/2022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4/12/2022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4/12/2022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4/12/2022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4/12/2022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a:t>
            </a:r>
          </a:p>
          <a:p>
            <a:r>
              <a:rPr lang="en-US" dirty="0"/>
              <a:t>It matches the teacher salary slide in the presentation slide decks. </a:t>
            </a:r>
          </a:p>
          <a:p>
            <a:r>
              <a:rPr lang="en-US" dirty="0"/>
              <a:t>You can simply copy and paste this into the slide deck and be ready to present!</a:t>
            </a:r>
          </a:p>
          <a:p>
            <a:r>
              <a:rPr lang="en-US" i="1" dirty="0">
                <a:solidFill>
                  <a:srgbClr val="EF643E"/>
                </a:solidFill>
              </a:rPr>
              <a:t>Note: </a:t>
            </a:r>
            <a:r>
              <a:rPr lang="en-US" dirty="0">
                <a:solidFill>
                  <a:srgbClr val="EF643E"/>
                </a:solidFill>
              </a:rPr>
              <a:t>The Notes section of these slides contain scripts and pointers for presenting</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246816" y="-163454"/>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24411" y="5844093"/>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8" name="Google Shape;278;p13">
            <a:extLst>
              <a:ext uri="{FF2B5EF4-FFF2-40B4-BE49-F238E27FC236}">
                <a16:creationId xmlns:a16="http://schemas.microsoft.com/office/drawing/2014/main" id="{E22886E6-766F-4565-9483-8AC9897ABC57}"/>
              </a:ext>
            </a:extLst>
          </p:cNvPr>
          <p:cNvGraphicFramePr/>
          <p:nvPr>
            <p:extLst>
              <p:ext uri="{D42A27DB-BD31-4B8C-83A1-F6EECF244321}">
                <p14:modId xmlns:p14="http://schemas.microsoft.com/office/powerpoint/2010/main" val="1076698738"/>
              </p:ext>
            </p:extLst>
          </p:nvPr>
        </p:nvGraphicFramePr>
        <p:xfrm>
          <a:off x="339227" y="1215182"/>
          <a:ext cx="4105432" cy="45720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Eugene School District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$40,708 -$43,776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Springfield Public Schools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$39,946 -$40,745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Bethel School District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$40,937 -$43,789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016703252"/>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South Lane School District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$40,219 - $44,549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952279160"/>
                  </a:ext>
                </a:extLst>
              </a:tr>
            </a:tbl>
          </a:graphicData>
        </a:graphic>
      </p:graphicFrame>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121890"/>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776810" y="5913366"/>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graphicFrame>
        <p:nvGraphicFramePr>
          <p:cNvPr id="8" name="Google Shape;278;p13">
            <a:extLst>
              <a:ext uri="{FF2B5EF4-FFF2-40B4-BE49-F238E27FC236}">
                <a16:creationId xmlns:a16="http://schemas.microsoft.com/office/drawing/2014/main" id="{FEF19F6E-283E-43B2-A57C-6DDE43E14820}"/>
              </a:ext>
            </a:extLst>
          </p:cNvPr>
          <p:cNvGraphicFramePr/>
          <p:nvPr>
            <p:extLst>
              <p:ext uri="{D42A27DB-BD31-4B8C-83A1-F6EECF244321}">
                <p14:modId xmlns:p14="http://schemas.microsoft.com/office/powerpoint/2010/main" val="2549456800"/>
              </p:ext>
            </p:extLst>
          </p:nvPr>
        </p:nvGraphicFramePr>
        <p:xfrm>
          <a:off x="339227" y="1215182"/>
          <a:ext cx="5568472" cy="45720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Eugene School District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$40,708 -$43,776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$50,624 -$60,708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Springfield Public Schools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$39,946 -$40,745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$43,853 -$44,766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Bethel School District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$40,937 -$43,789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$46,772 -$59,421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016703252"/>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South Lane School District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$40,219 - $44,549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$52,717 - $61,409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952279160"/>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02729" y="-102494"/>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473842262"/>
              </p:ext>
            </p:extLst>
          </p:nvPr>
        </p:nvGraphicFramePr>
        <p:xfrm>
          <a:off x="339227" y="1215182"/>
          <a:ext cx="8494552" cy="45720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Eugene School District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$40,708 -$43,776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$50,624 -$60,708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dirty="0">
                          <a:solidFill>
                            <a:srgbClr val="272D41"/>
                          </a:solidFill>
                          <a:latin typeface="Calibri" panose="020F0502020204030204" pitchFamily="34" charset="0"/>
                          <a:cs typeface="Calibri" panose="020F0502020204030204" pitchFamily="34" charset="0"/>
                        </a:rPr>
                        <a:t>$54,439 -</a:t>
                      </a:r>
                      <a:r>
                        <a:rPr lang="en-US" sz="2400" kern="1200" dirty="0">
                          <a:solidFill>
                            <a:srgbClr val="272D41"/>
                          </a:solidFill>
                          <a:effectLst/>
                          <a:latin typeface="Calibri" panose="020F0502020204030204" pitchFamily="34" charset="0"/>
                          <a:ea typeface="+mn-ea"/>
                          <a:cs typeface="Calibri" panose="020F0502020204030204" pitchFamily="34" charset="0"/>
                        </a:rPr>
                        <a:t>$58,542 </a:t>
                      </a:r>
                      <a:endParaRPr lang="en-US"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$78,314 - $80,663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Springfield Public Schools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$39,946 -$40,745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$43,853 -$44,766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$48,436 -$51,897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$59,597 -$61,958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Bethel School District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$40,937 -$43,789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$46,772 -$59,421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$51,857 -$55,470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$79,935 -$82,612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016703252"/>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South Lane School District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$40,219 - $44,549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$52,717 - $61,409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$55,880 - $61,409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$74,786 - $81,747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952279160"/>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948486" y="5907092"/>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25E58D14-113A-4CAA-A1F4-D6E9617ACC9C}" vid="{A925B8C1-193F-43AC-8B51-E8BC4864E4A3}"/>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25E58D14-113A-4CAA-A1F4-D6E9617ACC9C}" vid="{6C8C7741-1E42-4BE2-B856-76D5AD98F0A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32</TotalTime>
  <Words>733</Words>
  <Application>Microsoft Office PowerPoint</Application>
  <PresentationFormat>On-screen Show (4:3)</PresentationFormat>
  <Paragraphs>85</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school-year contracts</vt:lpstr>
      <vt:lpstr>Teacher Salaries school-year contracts</vt:lpstr>
      <vt:lpstr>Teacher Salaries school-year contracts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8</cp:revision>
  <dcterms:created xsi:type="dcterms:W3CDTF">2022-04-12T15:37:52Z</dcterms:created>
  <dcterms:modified xsi:type="dcterms:W3CDTF">2022-04-13T03:54:22Z</dcterms:modified>
</cp:coreProperties>
</file>