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992" autoAdjust="0"/>
    <p:restoredTop sz="95618"/>
  </p:normalViewPr>
  <p:slideViewPr>
    <p:cSldViewPr snapToGrid="0" snapToObjects="1">
      <p:cViewPr varScale="1">
        <p:scale>
          <a:sx n="104" d="100"/>
          <a:sy n="104" d="100"/>
        </p:scale>
        <p:origin x="208" y="992"/>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10/8/26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10/8/26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10/8/26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$50,969 - $63,385</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$97,123 - $110,064</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$61,776</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$461,511*</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$1,495</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147339" y="7603571"/>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94174" y="9145702"/>
            <a:ext cx="944489"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10.8.26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Lane County, OR</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$3,004 - $11,468</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$2,038 - $5,097</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3" name="Picture 2" descr="202 Munsel Creek Loop, Florence, OR 97439">
            <a:extLst>
              <a:ext uri="{FF2B5EF4-FFF2-40B4-BE49-F238E27FC236}">
                <a16:creationId xmlns:a16="http://schemas.microsoft.com/office/drawing/2014/main" id="{AAF88C6C-7BCD-8AE6-002F-576057499657}"/>
              </a:ext>
            </a:extLst>
          </p:cNvPr>
          <p:cNvPicPr>
            <a:picLocks noChangeAspect="1"/>
          </p:cNvPicPr>
          <p:nvPr/>
        </p:nvPicPr>
        <p:blipFill>
          <a:blip r:embed="rId21"/>
          <a:stretch>
            <a:fillRect/>
          </a:stretch>
        </p:blipFill>
        <p:spPr>
          <a:xfrm>
            <a:off x="1994755" y="5481502"/>
            <a:ext cx="2697677" cy="20187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descr="1240 N River Rd, Cottage Grove, OR 97424">
            <a:extLst>
              <a:ext uri="{FF2B5EF4-FFF2-40B4-BE49-F238E27FC236}">
                <a16:creationId xmlns:a16="http://schemas.microsoft.com/office/drawing/2014/main" id="{DFB08A5E-D3F4-C680-F4C5-2B209559970D}"/>
              </a:ext>
            </a:extLst>
          </p:cNvPr>
          <p:cNvPicPr>
            <a:picLocks noChangeAspect="1"/>
          </p:cNvPicPr>
          <p:nvPr/>
        </p:nvPicPr>
        <p:blipFill>
          <a:blip r:embed="rId22"/>
          <a:srcRect b="8933"/>
          <a:stretch>
            <a:fillRect/>
          </a:stretch>
        </p:blipFill>
        <p:spPr>
          <a:xfrm>
            <a:off x="4758801" y="5481501"/>
            <a:ext cx="2697677" cy="20099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512148" y="7369505"/>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$464,000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796822" y="7362395"/>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$250,000</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804008" y="7609554"/>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379555" y="5097143"/>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$57,200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107964" y="5102234"/>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$103,600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pic>
        <p:nvPicPr>
          <p:cNvPr id="28" name="Picture 27">
            <a:extLst>
              <a:ext uri="{FF2B5EF4-FFF2-40B4-BE49-F238E27FC236}">
                <a16:creationId xmlns:a16="http://schemas.microsoft.com/office/drawing/2014/main" id="{051E19DC-781D-D617-F8EB-50B1A16297A7}"/>
              </a:ext>
            </a:extLst>
          </p:cNvPr>
          <p:cNvPicPr>
            <a:picLocks noChangeAspect="1"/>
          </p:cNvPicPr>
          <p:nvPr/>
        </p:nvPicPr>
        <p:blipFill>
          <a:blip r:embed="rId23"/>
          <a:stretch>
            <a:fillRect/>
          </a:stretch>
        </p:blipFill>
        <p:spPr>
          <a:xfrm>
            <a:off x="6098803" y="517524"/>
            <a:ext cx="1013778" cy="754251"/>
          </a:xfrm>
          <a:prstGeom prst="rect">
            <a:avLst/>
          </a:prstGeom>
        </p:spPr>
      </p:pic>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2.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6971</TotalTime>
  <Words>289</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70</cp:revision>
  <cp:lastPrinted>2023-03-21T15:20:22Z</cp:lastPrinted>
  <dcterms:created xsi:type="dcterms:W3CDTF">2022-05-24T17:15:36Z</dcterms:created>
  <dcterms:modified xsi:type="dcterms:W3CDTF">2026-10-08T14:33:59Z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