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746" autoAdjust="0"/>
    <p:restoredTop sz="80263" autoAdjust="0"/>
  </p:normalViewPr>
  <p:slideViewPr>
    <p:cSldViewPr snapToGrid="0">
      <p:cViewPr varScale="1">
        <p:scale>
          <a:sx n="94" d="100"/>
          <a:sy n="94" d="100"/>
        </p:scale>
        <p:origin x="134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10/9/26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10.9.26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10.9.26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10.9.26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10.9.26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10.9.26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10/9/26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 xmlns:a14="http://schemas.microsoft.com/office/drawing/2010/main">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191-day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$58,500 = $38.29/hr.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B5C343FC-E4DB-E940-3622-32F993B78FD4}"/>
              </a:ext>
            </a:extLst>
          </p:cNvPr>
          <p:cNvGraphicFramePr/>
          <p:nvPr>
            <p:extLst>
              <p:ext uri="{D42A27DB-BD31-4B8C-83A1-F6EECF244321}">
                <p14:modId xmlns:p14="http://schemas.microsoft.com/office/powerpoint/2010/main" val="4019024811"/>
              </p:ext>
            </p:extLst>
          </p:nvPr>
        </p:nvGraphicFramePr>
        <p:xfrm>
          <a:off x="363415" y="2814899"/>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Bend-La Pine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$52,615 - $64,422</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191-day contract </a:t>
            </a:r>
            <a:r>
              <a:rPr lang="en-US" sz="2400" dirty="0">
                <a:solidFill>
                  <a:srgbClr val="7030A0"/>
                </a:solidFill>
                <a:sym typeface="Calibri"/>
              </a:rPr>
              <a:t>→</a:t>
            </a:r>
            <a:r>
              <a:rPr lang="en-US" sz="2400" dirty="0">
                <a:solidFill>
                  <a:srgbClr val="7030A0"/>
                </a:solidFill>
              </a:rPr>
              <a:t> $70,800 = $46.34/hr.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25EED5BA-E64A-FB7F-BDA1-0BE93CBAA060}"/>
              </a:ext>
            </a:extLst>
          </p:cNvPr>
          <p:cNvGraphicFramePr/>
          <p:nvPr>
            <p:extLst>
              <p:ext uri="{D42A27DB-BD31-4B8C-83A1-F6EECF244321}">
                <p14:modId xmlns:p14="http://schemas.microsoft.com/office/powerpoint/2010/main" val="2340493505"/>
              </p:ext>
            </p:extLst>
          </p:nvPr>
        </p:nvGraphicFramePr>
        <p:xfrm>
          <a:off x="363415" y="2814899"/>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Bend-La Pine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$52,615 - $64,422</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$62,977 - $77,008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$70,690 - $78,696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2524415659"/>
              </p:ext>
            </p:extLst>
          </p:nvPr>
        </p:nvGraphicFramePr>
        <p:xfrm>
          <a:off x="363415" y="2814899"/>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Bend-La Pine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$52,615 - $64,422</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$62,977 - $77,008</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$70,690 - $78,696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$89,128 - $101,895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191-day contract </a:t>
            </a:r>
            <a:r>
              <a:rPr lang="en-US" sz="2400">
                <a:solidFill>
                  <a:srgbClr val="7030A0"/>
                </a:solidFill>
                <a:sym typeface="Calibri"/>
              </a:rPr>
              <a:t>→</a:t>
            </a:r>
            <a:r>
              <a:rPr lang="en-US" sz="2400">
                <a:solidFill>
                  <a:srgbClr val="7030A0"/>
                </a:solidFill>
              </a:rPr>
              <a:t> $95,500 = $62.50/</a:t>
            </a:r>
            <a:r>
              <a:rPr lang="en-US" sz="2400" dirty="0">
                <a:solidFill>
                  <a:srgbClr val="7030A0"/>
                </a:solidFill>
              </a:rPr>
              <a:t>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898740485"/>
              </p:ext>
            </p:extLst>
          </p:nvPr>
        </p:nvGraphicFramePr>
        <p:xfrm>
          <a:off x="342900" y="2698567"/>
          <a:ext cx="8458200"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3051928">
                  <a:extLst>
                    <a:ext uri="{9D8B030D-6E8A-4147-A177-3AD203B41FA5}">
                      <a16:colId xmlns:a16="http://schemas.microsoft.com/office/drawing/2014/main" val="20002"/>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Representative Salary</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214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$138,562</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214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$161,707</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$187,923</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191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$150,000 @ 214 days = $87.62/hr.</a:t>
            </a:r>
          </a:p>
          <a:p>
            <a:pPr algn="ctr" defTabSz="914400">
              <a:defRPr/>
            </a:pPr>
            <a:r>
              <a:rPr lang="en-US" sz="2000" dirty="0">
                <a:solidFill>
                  <a:srgbClr val="7030A0"/>
                </a:solidFill>
                <a:latin typeface="Arial" panose="020B0604020202020204"/>
              </a:rPr>
              <a:t>$187,000 @ 260 days = $89.90/hr.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$2,682 - $9,232</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$1,569 - $8,243</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334</TotalTime>
  <Words>1048</Words>
  <Application>Microsoft Macintosh PowerPoint</Application>
  <PresentationFormat>On-screen Show (4:3)</PresentationFormat>
  <Paragraphs>96</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40</cp:revision>
  <dcterms:created xsi:type="dcterms:W3CDTF">2022-08-02T19:12:40Z</dcterms:created>
  <dcterms:modified xsi:type="dcterms:W3CDTF">2026-10-09T18:16:00Z</dcterms:modified>
</cp:coreProperties>
</file>