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926" autoAdjust="0"/>
    <p:restoredTop sz="95618"/>
  </p:normalViewPr>
  <p:slideViewPr>
    <p:cSldViewPr snapToGrid="0" snapToObjects="1">
      <p:cViewPr varScale="1">
        <p:scale>
          <a:sx n="133" d="100"/>
          <a:sy n="133" d="100"/>
        </p:scale>
        <p:origin x="1816" y="21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7/15/26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7/15/26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7/15/26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$39,601 - $42,413</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$52,052 - $54,925</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$47,164</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$113,744*</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$957</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7.15.26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Woods County, OK</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$750 - $8,250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$300 - $6,250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722C8D89-260A-F91B-1ED5-BB7C39F30863}"/>
              </a:ext>
            </a:extLst>
          </p:cNvPr>
          <p:cNvPicPr>
            <a:picLocks noChangeAspect="1"/>
          </p:cNvPicPr>
          <p:nvPr/>
        </p:nvPicPr>
        <p:blipFill>
          <a:blip r:embed="rId21"/>
          <a:stretch>
            <a:fillRect/>
          </a:stretch>
        </p:blipFill>
        <p:spPr>
          <a:xfrm>
            <a:off x="6047810" y="717977"/>
            <a:ext cx="1074885" cy="533143"/>
          </a:xfrm>
          <a:prstGeom prst="rect">
            <a:avLst/>
          </a:prstGeom>
        </p:spPr>
      </p:pic>
      <p:pic>
        <p:nvPicPr>
          <p:cNvPr id="15" name="Picture 14" descr="1400 Noble St, Alva, OK 73717">
            <a:extLst>
              <a:ext uri="{FF2B5EF4-FFF2-40B4-BE49-F238E27FC236}">
                <a16:creationId xmlns:a16="http://schemas.microsoft.com/office/drawing/2014/main" id="{16A2BB1B-9EA6-6F58-D1BA-7F05A54FD294}"/>
              </a:ext>
            </a:extLst>
          </p:cNvPr>
          <p:cNvPicPr>
            <a:picLocks noChangeAspect="1"/>
          </p:cNvPicPr>
          <p:nvPr/>
        </p:nvPicPr>
        <p:blipFill>
          <a:blip r:embed="rId22"/>
          <a:stretch>
            <a:fillRect/>
          </a:stretch>
        </p:blipFill>
        <p:spPr>
          <a:xfrm>
            <a:off x="2031316" y="5451404"/>
            <a:ext cx="2482202" cy="18574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$41,000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$133,000</a:t>
            </a:r>
          </a:p>
        </p:txBody>
      </p:sp>
      <p:pic>
        <p:nvPicPr>
          <p:cNvPr id="27" name="Picture 26" descr="213826 E County Road 36, Mooreland, OK 73852">
            <a:extLst>
              <a:ext uri="{FF2B5EF4-FFF2-40B4-BE49-F238E27FC236}">
                <a16:creationId xmlns:a16="http://schemas.microsoft.com/office/drawing/2014/main" id="{C277741D-A521-E269-87B5-5B861F1EC9A1}"/>
              </a:ext>
            </a:extLst>
          </p:cNvPr>
          <p:cNvPicPr>
            <a:picLocks noChangeAspect="1"/>
          </p:cNvPicPr>
          <p:nvPr/>
        </p:nvPicPr>
        <p:blipFill>
          <a:blip r:embed="rId23"/>
          <a:stretch>
            <a:fillRect/>
          </a:stretch>
        </p:blipFill>
        <p:spPr>
          <a:xfrm>
            <a:off x="4807697" y="5450945"/>
            <a:ext cx="2482203" cy="18574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$53,500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$265,000</a:t>
            </a: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6997</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2026-07-15T20:14:54Z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