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64" autoAdjust="0"/>
    <p:restoredTop sz="80305" autoAdjust="0"/>
  </p:normalViewPr>
  <p:slideViewPr>
    <p:cSldViewPr snapToGrid="0">
      <p:cViewPr varScale="1">
        <p:scale>
          <a:sx n="94" d="100"/>
          <a:sy n="94" d="100"/>
        </p:scale>
        <p:origin x="149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6/4/26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6.4.26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6/4/26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6/4/26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6400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175-day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$42,000 = $30/hr.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5984D7CD-CE88-430F-B4B3-F5FEF01A9DD3}"/>
              </a:ext>
            </a:extLst>
          </p:cNvPr>
          <p:cNvGraphicFramePr/>
          <p:nvPr>
            <p:extLst>
              <p:ext uri="{D42A27DB-BD31-4B8C-83A1-F6EECF244321}">
                <p14:modId xmlns:p14="http://schemas.microsoft.com/office/powerpoint/2010/main" val="1232703735"/>
              </p:ext>
            </p:extLst>
          </p:nvPr>
        </p:nvGraphicFramePr>
        <p:xfrm>
          <a:off x="150125" y="1518355"/>
          <a:ext cx="4184012" cy="3828131"/>
        </p:xfrm>
        <a:graphic>
          <a:graphicData uri="http://schemas.openxmlformats.org/drawingml/2006/table">
            <a:tbl>
              <a:tblPr>
                <a:noFill/>
              </a:tblPr>
              <a:tblGrid>
                <a:gridCol w="2684132">
                  <a:extLst>
                    <a:ext uri="{9D8B030D-6E8A-4147-A177-3AD203B41FA5}">
                      <a16:colId xmlns:a16="http://schemas.microsoft.com/office/drawing/2014/main" val="20000"/>
                    </a:ext>
                  </a:extLst>
                </a:gridCol>
                <a:gridCol w="1499880">
                  <a:extLst>
                    <a:ext uri="{9D8B030D-6E8A-4147-A177-3AD203B41FA5}">
                      <a16:colId xmlns:a16="http://schemas.microsoft.com/office/drawing/2014/main" val="20001"/>
                    </a:ext>
                  </a:extLst>
                </a:gridCol>
              </a:tblGrid>
              <a:tr h="42656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694301">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Ponca City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$40,662 - $41,614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694301">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Tonkawa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694301">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Blackwell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602203">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Newkirk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$41,821 - $43,413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81003801"/>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104949"/>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175-day contract </a:t>
            </a:r>
            <a:r>
              <a:rPr lang="en-US" sz="2400" dirty="0">
                <a:solidFill>
                  <a:srgbClr val="7030A0"/>
                </a:solidFill>
                <a:sym typeface="Calibri"/>
              </a:rPr>
              <a:t>→</a:t>
            </a:r>
            <a:r>
              <a:rPr lang="en-US" sz="2400" dirty="0">
                <a:solidFill>
                  <a:srgbClr val="7030A0"/>
                </a:solidFill>
              </a:rPr>
              <a:t> $47,000 = $33.57/hr.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ED27DA68-D2FE-77F9-8446-DFCD57736258}"/>
              </a:ext>
            </a:extLst>
          </p:cNvPr>
          <p:cNvGraphicFramePr/>
          <p:nvPr>
            <p:extLst>
              <p:ext uri="{D42A27DB-BD31-4B8C-83A1-F6EECF244321}">
                <p14:modId xmlns:p14="http://schemas.microsoft.com/office/powerpoint/2010/main" val="2409176712"/>
              </p:ext>
            </p:extLst>
          </p:nvPr>
        </p:nvGraphicFramePr>
        <p:xfrm>
          <a:off x="150125" y="1518355"/>
          <a:ext cx="7183772" cy="3828131"/>
        </p:xfrm>
        <a:graphic>
          <a:graphicData uri="http://schemas.openxmlformats.org/drawingml/2006/table">
            <a:tbl>
              <a:tblPr>
                <a:noFill/>
              </a:tblPr>
              <a:tblGrid>
                <a:gridCol w="2684132">
                  <a:extLst>
                    <a:ext uri="{9D8B030D-6E8A-4147-A177-3AD203B41FA5}">
                      <a16:colId xmlns:a16="http://schemas.microsoft.com/office/drawing/2014/main" val="20000"/>
                    </a:ext>
                  </a:extLst>
                </a:gridCol>
                <a:gridCol w="1499880">
                  <a:extLst>
                    <a:ext uri="{9D8B030D-6E8A-4147-A177-3AD203B41FA5}">
                      <a16:colId xmlns:a16="http://schemas.microsoft.com/office/drawing/2014/main" val="20001"/>
                    </a:ext>
                  </a:extLst>
                </a:gridCol>
                <a:gridCol w="1499880">
                  <a:extLst>
                    <a:ext uri="{9D8B030D-6E8A-4147-A177-3AD203B41FA5}">
                      <a16:colId xmlns:a16="http://schemas.microsoft.com/office/drawing/2014/main" val="20002"/>
                    </a:ext>
                  </a:extLst>
                </a:gridCol>
                <a:gridCol w="1499880">
                  <a:extLst>
                    <a:ext uri="{9D8B030D-6E8A-4147-A177-3AD203B41FA5}">
                      <a16:colId xmlns:a16="http://schemas.microsoft.com/office/drawing/2014/main" val="20003"/>
                    </a:ext>
                  </a:extLst>
                </a:gridCol>
              </a:tblGrid>
              <a:tr h="42656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694301">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Ponca City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$40,662 - $41,614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$44,707 - $45,230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$48,708 - $49,232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694301">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Tonkawa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694301">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Blackwell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602203">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Newkirk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$41,821 - $43,413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$45,030 - $46,652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$46,420 - $48,042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81003801"/>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23064"/>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035484054"/>
              </p:ext>
            </p:extLst>
          </p:nvPr>
        </p:nvGraphicFramePr>
        <p:xfrm>
          <a:off x="150125" y="1518355"/>
          <a:ext cx="8683652" cy="3828131"/>
        </p:xfrm>
        <a:graphic>
          <a:graphicData uri="http://schemas.openxmlformats.org/drawingml/2006/table">
            <a:tbl>
              <a:tblPr>
                <a:noFill/>
              </a:tblPr>
              <a:tblGrid>
                <a:gridCol w="2684132">
                  <a:extLst>
                    <a:ext uri="{9D8B030D-6E8A-4147-A177-3AD203B41FA5}">
                      <a16:colId xmlns:a16="http://schemas.microsoft.com/office/drawing/2014/main" val="20000"/>
                    </a:ext>
                  </a:extLst>
                </a:gridCol>
                <a:gridCol w="1499880">
                  <a:extLst>
                    <a:ext uri="{9D8B030D-6E8A-4147-A177-3AD203B41FA5}">
                      <a16:colId xmlns:a16="http://schemas.microsoft.com/office/drawing/2014/main" val="20001"/>
                    </a:ext>
                  </a:extLst>
                </a:gridCol>
                <a:gridCol w="1499880">
                  <a:extLst>
                    <a:ext uri="{9D8B030D-6E8A-4147-A177-3AD203B41FA5}">
                      <a16:colId xmlns:a16="http://schemas.microsoft.com/office/drawing/2014/main" val="20002"/>
                    </a:ext>
                  </a:extLst>
                </a:gridCol>
                <a:gridCol w="1499880">
                  <a:extLst>
                    <a:ext uri="{9D8B030D-6E8A-4147-A177-3AD203B41FA5}">
                      <a16:colId xmlns:a16="http://schemas.microsoft.com/office/drawing/2014/main" val="20003"/>
                    </a:ext>
                  </a:extLst>
                </a:gridCol>
                <a:gridCol w="1499880">
                  <a:extLst>
                    <a:ext uri="{9D8B030D-6E8A-4147-A177-3AD203B41FA5}">
                      <a16:colId xmlns:a16="http://schemas.microsoft.com/office/drawing/2014/main" val="20004"/>
                    </a:ext>
                  </a:extLst>
                </a:gridCol>
              </a:tblGrid>
              <a:tr h="42656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694301">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Ponca City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$40,662 - $41,614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$44,707 - $45,230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$48,708 - $49,232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$56,151 - $56,679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694301">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Tonkawa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$53,272 - $54,925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694301">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Blackwell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$53,272 - $54,925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602203">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Newkirk Public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$41,821 - $43,413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$45,030 - $46,652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$46,420 - $48,042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$54,272 - $55,925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81003801"/>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175-day contract </a:t>
            </a:r>
            <a:r>
              <a:rPr lang="en-US" sz="2400" dirty="0">
                <a:solidFill>
                  <a:srgbClr val="7030A0"/>
                </a:solidFill>
                <a:sym typeface="Calibri"/>
              </a:rPr>
              <a:t>→</a:t>
            </a:r>
            <a:r>
              <a:rPr lang="en-US" sz="2400" dirty="0">
                <a:solidFill>
                  <a:srgbClr val="7030A0"/>
                </a:solidFill>
              </a:rPr>
              <a:t> $55,000 = $39.29/hr.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959539024"/>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3051928">
                  <a:extLst>
                    <a:ext uri="{9D8B030D-6E8A-4147-A177-3AD203B41FA5}">
                      <a16:colId xmlns:a16="http://schemas.microsoft.com/office/drawing/2014/main" val="20002"/>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Representative Salary</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$79,586</a:t>
                      </a: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$87,862</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240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$130,725</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175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$80,000 @ 210 days = $47.62/hr.</a:t>
            </a:r>
          </a:p>
          <a:p>
            <a:pPr algn="ctr" defTabSz="914400">
              <a:defRPr/>
            </a:pPr>
            <a:r>
              <a:rPr lang="en-US" sz="2000" dirty="0">
                <a:solidFill>
                  <a:srgbClr val="7030A0"/>
                </a:solidFill>
                <a:latin typeface="Arial" panose="020B0604020202020204"/>
              </a:rPr>
              <a:t>$110,000 @ 230 days = $59.78/hr.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$750 - $12,000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$250 - $9,500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358</TotalTime>
  <Words>1230</Words>
  <Application>Microsoft Macintosh PowerPoint</Application>
  <PresentationFormat>On-screen Show (4:3)</PresentationFormat>
  <Paragraphs>129</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35</cp:revision>
  <dcterms:created xsi:type="dcterms:W3CDTF">2022-08-02T19:12:40Z</dcterms:created>
  <dcterms:modified xsi:type="dcterms:W3CDTF">2026-06-04T15:28:06Z</dcterms:modified>
</cp:coreProperties>
</file>