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9" autoAdjust="0"/>
    <p:restoredTop sz="95618"/>
  </p:normalViewPr>
  <p:slideViewPr>
    <p:cSldViewPr snapToGrid="0" snapToObjects="1">
      <p:cViewPr varScale="1">
        <p:scale>
          <a:sx n="92" d="100"/>
          <a:sy n="92" d="100"/>
        </p:scale>
        <p:origin x="3432" y="24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$40,662 -$43,413</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97059" y="3483033"/>
            <a:ext cx="128771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$53,272 - $56,679</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$53,196</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$141,163*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$980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37454" y="9145702"/>
            <a:ext cx="90120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6.4.26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Kay County, OK</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868396" cy="523220"/>
          </a:xfrm>
          <a:prstGeom prst="rect">
            <a:avLst/>
          </a:prstGeom>
          <a:noFill/>
        </p:spPr>
        <p:txBody>
          <a:bodyPr wrap="square" rtlCol="0">
            <a:spAutoFit/>
          </a:bodyPr>
          <a:lstStyle/>
          <a:p>
            <a:r>
              <a:rPr lang="en-US" sz="1400" b="1" dirty="0">
                <a:solidFill>
                  <a:srgbClr val="814892"/>
                </a:solidFill>
              </a:rPr>
              <a:t>$750 -$12,000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$250 -$9,500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27A71E10-57C4-4CB9-0033-D419CE52CCDE}"/>
              </a:ext>
            </a:extLst>
          </p:cNvPr>
          <p:cNvPicPr>
            <a:picLocks noChangeAspect="1"/>
          </p:cNvPicPr>
          <p:nvPr/>
        </p:nvPicPr>
        <p:blipFill>
          <a:blip r:embed="rId21"/>
          <a:stretch>
            <a:fillRect/>
          </a:stretch>
        </p:blipFill>
        <p:spPr>
          <a:xfrm>
            <a:off x="6049046" y="715727"/>
            <a:ext cx="1072903" cy="532160"/>
          </a:xfrm>
          <a:prstGeom prst="rect">
            <a:avLst/>
          </a:prstGeom>
        </p:spPr>
      </p:pic>
      <p:pic>
        <p:nvPicPr>
          <p:cNvPr id="28" name="Picture 2" descr="2113 Berkshire Dr, Ponca City, OK 74604">
            <a:extLst>
              <a:ext uri="{FF2B5EF4-FFF2-40B4-BE49-F238E27FC236}">
                <a16:creationId xmlns:a16="http://schemas.microsoft.com/office/drawing/2014/main" id="{D1A3A87E-71C0-3359-66B7-BB1ED380F32D}"/>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4657" r="8563" b="19416"/>
          <a:stretch>
            <a:fillRect/>
          </a:stretch>
        </p:blipFill>
        <p:spPr bwMode="auto">
          <a:xfrm>
            <a:off x="1903976" y="5439620"/>
            <a:ext cx="2735875" cy="1901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$42,000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$175,000</a:t>
            </a:r>
          </a:p>
        </p:txBody>
      </p:sp>
      <p:pic>
        <p:nvPicPr>
          <p:cNvPr id="1028" name="Picture 4" descr="1220 S 8th St, Ponca City, OK 74601">
            <a:extLst>
              <a:ext uri="{FF2B5EF4-FFF2-40B4-BE49-F238E27FC236}">
                <a16:creationId xmlns:a16="http://schemas.microsoft.com/office/drawing/2014/main" id="{BDC0C685-2652-8117-3355-E9EBA99081F3}"/>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5557" t="5490" r="9317" b="14944"/>
          <a:stretch>
            <a:fillRect/>
          </a:stretch>
        </p:blipFill>
        <p:spPr bwMode="auto">
          <a:xfrm>
            <a:off x="4738715" y="5434371"/>
            <a:ext cx="2706939" cy="18933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$55,000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$290,000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7004</TotalTime>
  <Words>283</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63</cp:revision>
  <cp:lastPrinted>2023-03-21T15:20:22Z</cp:lastPrinted>
  <dcterms:created xsi:type="dcterms:W3CDTF">2022-05-24T17:15:36Z</dcterms:created>
  <dcterms:modified xsi:type="dcterms:W3CDTF">2026-06-29T21:55:37Z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