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42" autoAdjust="0"/>
    <p:restoredTop sz="95618"/>
  </p:normalViewPr>
  <p:slideViewPr>
    <p:cSldViewPr snapToGrid="0" snapToObjects="1">
      <p:cViewPr varScale="1">
        <p:scale>
          <a:sx n="81" d="100"/>
          <a:sy n="81" d="100"/>
        </p:scale>
        <p:origin x="2384" y="208"/>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6/29/26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6/29/26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6/29/26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6/29/26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sv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$39,061 - $43,700</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087989" y="3483033"/>
            <a:ext cx="1296780"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$52,052 - $57,050</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$51,376</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$141,163*</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$980</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94174" y="9145702"/>
            <a:ext cx="94448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CD 6.11.26</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2025-2026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Garfield County, OK</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927942" cy="523220"/>
          </a:xfrm>
          <a:prstGeom prst="rect">
            <a:avLst/>
          </a:prstGeom>
          <a:noFill/>
        </p:spPr>
        <p:txBody>
          <a:bodyPr wrap="square" rtlCol="0">
            <a:spAutoFit/>
          </a:bodyPr>
          <a:lstStyle/>
          <a:p>
            <a:r>
              <a:rPr lang="en-US" sz="1400" b="1" dirty="0">
                <a:solidFill>
                  <a:srgbClr val="814892"/>
                </a:solidFill>
              </a:rPr>
              <a:t>$1,000 - $20,000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$500 - $12,500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6"/>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7"/>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18"/>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19"/>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0"/>
          <a:stretch>
            <a:fillRect/>
          </a:stretch>
        </p:blipFill>
        <p:spPr>
          <a:xfrm>
            <a:off x="5704973" y="3724882"/>
            <a:ext cx="573074" cy="829128"/>
          </a:xfrm>
          <a:prstGeom prst="rect">
            <a:avLst/>
          </a:prstGeom>
        </p:spPr>
      </p:pic>
      <p:pic>
        <p:nvPicPr>
          <p:cNvPr id="27" name="Picture 26">
            <a:extLst>
              <a:ext uri="{FF2B5EF4-FFF2-40B4-BE49-F238E27FC236}">
                <a16:creationId xmlns:a16="http://schemas.microsoft.com/office/drawing/2014/main" id="{9A04F0DB-A7CE-A66B-737E-26F31274620D}"/>
              </a:ext>
            </a:extLst>
          </p:cNvPr>
          <p:cNvPicPr>
            <a:picLocks noChangeAspect="1"/>
          </p:cNvPicPr>
          <p:nvPr/>
        </p:nvPicPr>
        <p:blipFill>
          <a:blip r:embed="rId21"/>
          <a:stretch>
            <a:fillRect/>
          </a:stretch>
        </p:blipFill>
        <p:spPr>
          <a:xfrm>
            <a:off x="6079092" y="739931"/>
            <a:ext cx="995318" cy="493678"/>
          </a:xfrm>
          <a:prstGeom prst="rect">
            <a:avLst/>
          </a:prstGeom>
        </p:spPr>
      </p:pic>
      <p:pic>
        <p:nvPicPr>
          <p:cNvPr id="28" name="Picture 2" descr="214 Wellington Ave, Enid, OK 73703">
            <a:extLst>
              <a:ext uri="{FF2B5EF4-FFF2-40B4-BE49-F238E27FC236}">
                <a16:creationId xmlns:a16="http://schemas.microsoft.com/office/drawing/2014/main" id="{EEB77B2D-477B-D91D-0E88-DB737F50B82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44777" y="5518067"/>
            <a:ext cx="2510893" cy="18789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$156,500</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$41,000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pic>
        <p:nvPicPr>
          <p:cNvPr id="1028" name="Picture 4" descr="1602 Seneca Ave, Enid, OK 73703">
            <a:extLst>
              <a:ext uri="{FF2B5EF4-FFF2-40B4-BE49-F238E27FC236}">
                <a16:creationId xmlns:a16="http://schemas.microsoft.com/office/drawing/2014/main" id="{02E728FF-A648-346E-21C7-2F58DD782C4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53090" y="5517109"/>
            <a:ext cx="2510893" cy="1878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$54,500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$246,000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3.xml><?xml version="1.0" encoding="utf-8"?>
<ds:datastoreItem xmlns:ds="http://schemas.openxmlformats.org/officeDocument/2006/customXml" ds:itemID="{6C7A7CA6-05D2-4FD4-913D-492F6E4E8C84}">
  <ds:schemaRefs>
    <ds:schemaRef ds:uri="http://schemas.microsoft.com/office/2006/documentManagement/types"/>
    <ds:schemaRef ds:uri="930cc2c4-486b-463f-bc76-9577a814ea80"/>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6974</TotalTime>
  <Words>286</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61</cp:revision>
  <cp:lastPrinted>2023-03-21T15:20:22Z</cp:lastPrinted>
  <dcterms:created xsi:type="dcterms:W3CDTF">2022-05-24T17:15:36Z</dcterms:created>
  <dcterms:modified xsi:type="dcterms:W3CDTF">2026-06-29T21:54:01Z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